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48" r:id="rId1"/>
  </p:sldMasterIdLst>
  <p:notesMasterIdLst>
    <p:notesMasterId r:id="rId19"/>
  </p:notesMasterIdLst>
  <p:sldIdLst>
    <p:sldId id="256" r:id="rId2"/>
    <p:sldId id="260" r:id="rId3"/>
    <p:sldId id="257"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72" r:id="rId18"/>
  </p:sldIdLst>
  <p:sldSz cx="9144000" cy="6858000" type="screen4x3"/>
  <p:notesSz cx="9144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renzo Randazzo" initials="L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9D9108-D130-4CD9-94AC-68F4FAB75060}" v="40" dt="2020-08-26T15:12:12.66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0"/>
  </p:normalViewPr>
  <p:slideViewPr>
    <p:cSldViewPr>
      <p:cViewPr varScale="1">
        <p:scale>
          <a:sx n="104" d="100"/>
          <a:sy n="104" d="100"/>
        </p:scale>
        <p:origin x="1728" y="20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microsoft.com/office/2016/11/relationships/changesInfo" Target="changesInfos/changesInfo1.xml"/><Relationship Id="rId26"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Bianco" userId="b18167ae-17c8-46ed-b7f9-95ad1de9b798" providerId="ADAL" clId="{709D9108-D130-4CD9-94AC-68F4FAB75060}"/>
    <pc:docChg chg="undo redo custSel addSld delSld modSld sldOrd">
      <pc:chgData name="Luca Bianco" userId="b18167ae-17c8-46ed-b7f9-95ad1de9b798" providerId="ADAL" clId="{709D9108-D130-4CD9-94AC-68F4FAB75060}" dt="2020-08-26T15:25:01.409" v="559" actId="20577"/>
      <pc:docMkLst>
        <pc:docMk/>
      </pc:docMkLst>
      <pc:sldChg chg="addSp delSp modSp mod">
        <pc:chgData name="Luca Bianco" userId="b18167ae-17c8-46ed-b7f9-95ad1de9b798" providerId="ADAL" clId="{709D9108-D130-4CD9-94AC-68F4FAB75060}" dt="2020-08-26T12:29:51.535" v="127" actId="1076"/>
        <pc:sldMkLst>
          <pc:docMk/>
          <pc:sldMk cId="0" sldId="256"/>
        </pc:sldMkLst>
        <pc:spChg chg="add del mod">
          <ac:chgData name="Luca Bianco" userId="b18167ae-17c8-46ed-b7f9-95ad1de9b798" providerId="ADAL" clId="{709D9108-D130-4CD9-94AC-68F4FAB75060}" dt="2020-08-26T12:27:13.110" v="54" actId="478"/>
          <ac:spMkLst>
            <pc:docMk/>
            <pc:sldMk cId="0" sldId="256"/>
            <ac:spMk id="2" creationId="{7F5BFDAF-60BE-4759-B21D-54D6AADA3FE1}"/>
          </ac:spMkLst>
        </pc:spChg>
        <pc:spChg chg="mod">
          <ac:chgData name="Luca Bianco" userId="b18167ae-17c8-46ed-b7f9-95ad1de9b798" providerId="ADAL" clId="{709D9108-D130-4CD9-94AC-68F4FAB75060}" dt="2020-08-26T12:27:47.177" v="60" actId="6549"/>
          <ac:spMkLst>
            <pc:docMk/>
            <pc:sldMk cId="0" sldId="256"/>
            <ac:spMk id="14" creationId="{61970CB6-E15B-4F2A-A0B3-ED6623AB13D5}"/>
          </ac:spMkLst>
        </pc:spChg>
        <pc:spChg chg="add mod">
          <ac:chgData name="Luca Bianco" userId="b18167ae-17c8-46ed-b7f9-95ad1de9b798" providerId="ADAL" clId="{709D9108-D130-4CD9-94AC-68F4FAB75060}" dt="2020-08-26T12:29:51.535" v="127" actId="1076"/>
          <ac:spMkLst>
            <pc:docMk/>
            <pc:sldMk cId="0" sldId="256"/>
            <ac:spMk id="16" creationId="{1F13C4E2-542D-48D2-8ACF-E83B2A930D65}"/>
          </ac:spMkLst>
        </pc:spChg>
      </pc:sldChg>
      <pc:sldChg chg="delSp modSp mod">
        <pc:chgData name="Luca Bianco" userId="b18167ae-17c8-46ed-b7f9-95ad1de9b798" providerId="ADAL" clId="{709D9108-D130-4CD9-94AC-68F4FAB75060}" dt="2020-08-26T13:02:16.015" v="492" actId="478"/>
        <pc:sldMkLst>
          <pc:docMk/>
          <pc:sldMk cId="0" sldId="257"/>
        </pc:sldMkLst>
        <pc:spChg chg="mod">
          <ac:chgData name="Luca Bianco" userId="b18167ae-17c8-46ed-b7f9-95ad1de9b798" providerId="ADAL" clId="{709D9108-D130-4CD9-94AC-68F4FAB75060}" dt="2020-08-26T12:36:54.741" v="224" actId="1076"/>
          <ac:spMkLst>
            <pc:docMk/>
            <pc:sldMk cId="0" sldId="257"/>
            <ac:spMk id="2" creationId="{00000000-0000-0000-0000-000000000000}"/>
          </ac:spMkLst>
        </pc:spChg>
        <pc:spChg chg="mod">
          <ac:chgData name="Luca Bianco" userId="b18167ae-17c8-46ed-b7f9-95ad1de9b798" providerId="ADAL" clId="{709D9108-D130-4CD9-94AC-68F4FAB75060}" dt="2020-08-26T12:37:12.599" v="226" actId="1076"/>
          <ac:spMkLst>
            <pc:docMk/>
            <pc:sldMk cId="0" sldId="257"/>
            <ac:spMk id="126" creationId="{00000000-0000-0000-0000-000000000000}"/>
          </ac:spMkLst>
        </pc:spChg>
        <pc:spChg chg="mod">
          <ac:chgData name="Luca Bianco" userId="b18167ae-17c8-46ed-b7f9-95ad1de9b798" providerId="ADAL" clId="{709D9108-D130-4CD9-94AC-68F4FAB75060}" dt="2020-08-26T12:59:43.113" v="478"/>
          <ac:spMkLst>
            <pc:docMk/>
            <pc:sldMk cId="0" sldId="257"/>
            <ac:spMk id="135" creationId="{4937FA3B-AE03-40DC-B7EF-428C9F680617}"/>
          </ac:spMkLst>
        </pc:spChg>
        <pc:picChg chg="del">
          <ac:chgData name="Luca Bianco" userId="b18167ae-17c8-46ed-b7f9-95ad1de9b798" providerId="ADAL" clId="{709D9108-D130-4CD9-94AC-68F4FAB75060}" dt="2020-08-26T13:02:16.015" v="492" actId="478"/>
          <ac:picMkLst>
            <pc:docMk/>
            <pc:sldMk cId="0" sldId="257"/>
            <ac:picMk id="130" creationId="{5CC0CC1E-E0A2-4B1F-B407-E123E7504F33}"/>
          </ac:picMkLst>
        </pc:picChg>
      </pc:sldChg>
      <pc:sldChg chg="delSp del mod">
        <pc:chgData name="Luca Bianco" userId="b18167ae-17c8-46ed-b7f9-95ad1de9b798" providerId="ADAL" clId="{709D9108-D130-4CD9-94AC-68F4FAB75060}" dt="2020-08-26T12:30:51.081" v="135" actId="47"/>
        <pc:sldMkLst>
          <pc:docMk/>
          <pc:sldMk cId="0" sldId="259"/>
        </pc:sldMkLst>
        <pc:spChg chg="del">
          <ac:chgData name="Luca Bianco" userId="b18167ae-17c8-46ed-b7f9-95ad1de9b798" providerId="ADAL" clId="{709D9108-D130-4CD9-94AC-68F4FAB75060}" dt="2020-08-26T12:30:18.878" v="129" actId="21"/>
          <ac:spMkLst>
            <pc:docMk/>
            <pc:sldMk cId="0" sldId="259"/>
            <ac:spMk id="6" creationId="{767FF4FA-B5D5-450D-8D6B-0B3313213CD2}"/>
          </ac:spMkLst>
        </pc:spChg>
        <pc:picChg chg="del">
          <ac:chgData name="Luca Bianco" userId="b18167ae-17c8-46ed-b7f9-95ad1de9b798" providerId="ADAL" clId="{709D9108-D130-4CD9-94AC-68F4FAB75060}" dt="2020-08-26T12:30:18.878" v="129" actId="21"/>
          <ac:picMkLst>
            <pc:docMk/>
            <pc:sldMk cId="0" sldId="259"/>
            <ac:picMk id="2" creationId="{17EF6F4C-2888-47D1-BF98-8DE8927364B6}"/>
          </ac:picMkLst>
        </pc:picChg>
      </pc:sldChg>
      <pc:sldChg chg="delSp modSp mod">
        <pc:chgData name="Luca Bianco" userId="b18167ae-17c8-46ed-b7f9-95ad1de9b798" providerId="ADAL" clId="{709D9108-D130-4CD9-94AC-68F4FAB75060}" dt="2020-08-26T15:07:38.173" v="542" actId="1076"/>
        <pc:sldMkLst>
          <pc:docMk/>
          <pc:sldMk cId="2988222403" sldId="260"/>
        </pc:sldMkLst>
        <pc:spChg chg="mod">
          <ac:chgData name="Luca Bianco" userId="b18167ae-17c8-46ed-b7f9-95ad1de9b798" providerId="ADAL" clId="{709D9108-D130-4CD9-94AC-68F4FAB75060}" dt="2020-08-26T15:07:24.159" v="539" actId="1076"/>
          <ac:spMkLst>
            <pc:docMk/>
            <pc:sldMk cId="2988222403" sldId="260"/>
            <ac:spMk id="125" creationId="{F2D0ED3B-5255-45A8-8777-579ACC12EC58}"/>
          </ac:spMkLst>
        </pc:spChg>
        <pc:spChg chg="mod">
          <ac:chgData name="Luca Bianco" userId="b18167ae-17c8-46ed-b7f9-95ad1de9b798" providerId="ADAL" clId="{709D9108-D130-4CD9-94AC-68F4FAB75060}" dt="2020-08-26T12:37:38.465" v="231" actId="1076"/>
          <ac:spMkLst>
            <pc:docMk/>
            <pc:sldMk cId="2988222403" sldId="260"/>
            <ac:spMk id="126" creationId="{00000000-0000-0000-0000-000000000000}"/>
          </ac:spMkLst>
        </pc:spChg>
        <pc:spChg chg="mod">
          <ac:chgData name="Luca Bianco" userId="b18167ae-17c8-46ed-b7f9-95ad1de9b798" providerId="ADAL" clId="{709D9108-D130-4CD9-94AC-68F4FAB75060}" dt="2020-08-26T15:07:28.653" v="540" actId="1076"/>
          <ac:spMkLst>
            <pc:docMk/>
            <pc:sldMk cId="2988222403" sldId="260"/>
            <ac:spMk id="128" creationId="{7797DB7B-91F0-4871-BFFB-DF3AD83439DB}"/>
          </ac:spMkLst>
        </pc:spChg>
        <pc:spChg chg="mod">
          <ac:chgData name="Luca Bianco" userId="b18167ae-17c8-46ed-b7f9-95ad1de9b798" providerId="ADAL" clId="{709D9108-D130-4CD9-94AC-68F4FAB75060}" dt="2020-08-26T15:07:31.663" v="541" actId="1076"/>
          <ac:spMkLst>
            <pc:docMk/>
            <pc:sldMk cId="2988222403" sldId="260"/>
            <ac:spMk id="129" creationId="{0004FE76-5C11-4678-AEFC-4908EC7F27E6}"/>
          </ac:spMkLst>
        </pc:spChg>
        <pc:spChg chg="mod">
          <ac:chgData name="Luca Bianco" userId="b18167ae-17c8-46ed-b7f9-95ad1de9b798" providerId="ADAL" clId="{709D9108-D130-4CD9-94AC-68F4FAB75060}" dt="2020-08-26T12:59:36.043" v="477" actId="20577"/>
          <ac:spMkLst>
            <pc:docMk/>
            <pc:sldMk cId="2988222403" sldId="260"/>
            <ac:spMk id="135" creationId="{4937FA3B-AE03-40DC-B7EF-428C9F680617}"/>
          </ac:spMkLst>
        </pc:spChg>
        <pc:picChg chg="del">
          <ac:chgData name="Luca Bianco" userId="b18167ae-17c8-46ed-b7f9-95ad1de9b798" providerId="ADAL" clId="{709D9108-D130-4CD9-94AC-68F4FAB75060}" dt="2020-08-26T13:02:12.246" v="491" actId="478"/>
          <ac:picMkLst>
            <pc:docMk/>
            <pc:sldMk cId="2988222403" sldId="260"/>
            <ac:picMk id="130" creationId="{5CC0CC1E-E0A2-4B1F-B407-E123E7504F33}"/>
          </ac:picMkLst>
        </pc:picChg>
        <pc:picChg chg="mod">
          <ac:chgData name="Luca Bianco" userId="b18167ae-17c8-46ed-b7f9-95ad1de9b798" providerId="ADAL" clId="{709D9108-D130-4CD9-94AC-68F4FAB75060}" dt="2020-08-26T15:07:38.173" v="542" actId="1076"/>
          <ac:picMkLst>
            <pc:docMk/>
            <pc:sldMk cId="2988222403" sldId="260"/>
            <ac:picMk id="1028" creationId="{2AF9421B-3D5F-4D0B-8FC3-EC398781910A}"/>
          </ac:picMkLst>
        </pc:picChg>
      </pc:sldChg>
      <pc:sldChg chg="delSp del mod">
        <pc:chgData name="Luca Bianco" userId="b18167ae-17c8-46ed-b7f9-95ad1de9b798" providerId="ADAL" clId="{709D9108-D130-4CD9-94AC-68F4FAB75060}" dt="2020-08-26T12:31:26.806" v="141" actId="47"/>
        <pc:sldMkLst>
          <pc:docMk/>
          <pc:sldMk cId="3084723818" sldId="261"/>
        </pc:sldMkLst>
        <pc:spChg chg="del">
          <ac:chgData name="Luca Bianco" userId="b18167ae-17c8-46ed-b7f9-95ad1de9b798" providerId="ADAL" clId="{709D9108-D130-4CD9-94AC-68F4FAB75060}" dt="2020-08-26T12:31:02.548" v="137" actId="21"/>
          <ac:spMkLst>
            <pc:docMk/>
            <pc:sldMk cId="3084723818" sldId="261"/>
            <ac:spMk id="2" creationId="{4D000509-E755-4507-A01A-EA01EF042958}"/>
          </ac:spMkLst>
        </pc:spChg>
        <pc:spChg chg="del">
          <ac:chgData name="Luca Bianco" userId="b18167ae-17c8-46ed-b7f9-95ad1de9b798" providerId="ADAL" clId="{709D9108-D130-4CD9-94AC-68F4FAB75060}" dt="2020-08-26T12:31:02.548" v="137" actId="21"/>
          <ac:spMkLst>
            <pc:docMk/>
            <pc:sldMk cId="3084723818" sldId="261"/>
            <ac:spMk id="11" creationId="{2F3FDE6F-CA78-4AC0-BB64-DEE947FBCD31}"/>
          </ac:spMkLst>
        </pc:spChg>
        <pc:picChg chg="del">
          <ac:chgData name="Luca Bianco" userId="b18167ae-17c8-46ed-b7f9-95ad1de9b798" providerId="ADAL" clId="{709D9108-D130-4CD9-94AC-68F4FAB75060}" dt="2020-08-26T12:31:02.548" v="137" actId="21"/>
          <ac:picMkLst>
            <pc:docMk/>
            <pc:sldMk cId="3084723818" sldId="261"/>
            <ac:picMk id="4" creationId="{191B6E07-EFF2-493A-8CEF-7B3912CC01D2}"/>
          </ac:picMkLst>
        </pc:picChg>
      </pc:sldChg>
      <pc:sldChg chg="delSp del mod">
        <pc:chgData name="Luca Bianco" userId="b18167ae-17c8-46ed-b7f9-95ad1de9b798" providerId="ADAL" clId="{709D9108-D130-4CD9-94AC-68F4FAB75060}" dt="2020-08-26T12:33:45.291" v="177" actId="47"/>
        <pc:sldMkLst>
          <pc:docMk/>
          <pc:sldMk cId="1264506962" sldId="262"/>
        </pc:sldMkLst>
        <pc:spChg chg="del">
          <ac:chgData name="Luca Bianco" userId="b18167ae-17c8-46ed-b7f9-95ad1de9b798" providerId="ADAL" clId="{709D9108-D130-4CD9-94AC-68F4FAB75060}" dt="2020-08-26T12:31:48.187" v="144" actId="21"/>
          <ac:spMkLst>
            <pc:docMk/>
            <pc:sldMk cId="1264506962" sldId="262"/>
            <ac:spMk id="7" creationId="{02CD011C-1480-4397-A981-7856D665BF56}"/>
          </ac:spMkLst>
        </pc:spChg>
        <pc:picChg chg="del">
          <ac:chgData name="Luca Bianco" userId="b18167ae-17c8-46ed-b7f9-95ad1de9b798" providerId="ADAL" clId="{709D9108-D130-4CD9-94AC-68F4FAB75060}" dt="2020-08-26T12:31:48.187" v="144" actId="21"/>
          <ac:picMkLst>
            <pc:docMk/>
            <pc:sldMk cId="1264506962" sldId="262"/>
            <ac:picMk id="2" creationId="{154BCB7C-88E4-4065-9084-4BE041770333}"/>
          </ac:picMkLst>
        </pc:picChg>
      </pc:sldChg>
      <pc:sldChg chg="delSp del mod">
        <pc:chgData name="Luca Bianco" userId="b18167ae-17c8-46ed-b7f9-95ad1de9b798" providerId="ADAL" clId="{709D9108-D130-4CD9-94AC-68F4FAB75060}" dt="2020-08-26T12:35:03.235" v="191" actId="47"/>
        <pc:sldMkLst>
          <pc:docMk/>
          <pc:sldMk cId="1970191519" sldId="263"/>
        </pc:sldMkLst>
        <pc:spChg chg="del">
          <ac:chgData name="Luca Bianco" userId="b18167ae-17c8-46ed-b7f9-95ad1de9b798" providerId="ADAL" clId="{709D9108-D130-4CD9-94AC-68F4FAB75060}" dt="2020-08-26T12:33:52.914" v="178" actId="21"/>
          <ac:spMkLst>
            <pc:docMk/>
            <pc:sldMk cId="1970191519" sldId="263"/>
            <ac:spMk id="2" creationId="{C869B1C4-219D-4E71-A3A8-8A04224A2ED8}"/>
          </ac:spMkLst>
        </pc:spChg>
        <pc:grpChg chg="del">
          <ac:chgData name="Luca Bianco" userId="b18167ae-17c8-46ed-b7f9-95ad1de9b798" providerId="ADAL" clId="{709D9108-D130-4CD9-94AC-68F4FAB75060}" dt="2020-08-26T12:33:52.914" v="178" actId="21"/>
          <ac:grpSpMkLst>
            <pc:docMk/>
            <pc:sldMk cId="1970191519" sldId="263"/>
            <ac:grpSpMk id="9" creationId="{82A10501-F316-42B2-B55C-1678126B41B8}"/>
          </ac:grpSpMkLst>
        </pc:grpChg>
      </pc:sldChg>
      <pc:sldChg chg="delSp del mod">
        <pc:chgData name="Luca Bianco" userId="b18167ae-17c8-46ed-b7f9-95ad1de9b798" providerId="ADAL" clId="{709D9108-D130-4CD9-94AC-68F4FAB75060}" dt="2020-08-26T12:45:16.709" v="374" actId="47"/>
        <pc:sldMkLst>
          <pc:docMk/>
          <pc:sldMk cId="1583311449" sldId="264"/>
        </pc:sldMkLst>
        <pc:spChg chg="del">
          <ac:chgData name="Luca Bianco" userId="b18167ae-17c8-46ed-b7f9-95ad1de9b798" providerId="ADAL" clId="{709D9108-D130-4CD9-94AC-68F4FAB75060}" dt="2020-08-26T12:44:27.651" v="366" actId="21"/>
          <ac:spMkLst>
            <pc:docMk/>
            <pc:sldMk cId="1583311449" sldId="264"/>
            <ac:spMk id="3" creationId="{22A9BAC2-23F4-4773-800D-EF4C33E74D3E}"/>
          </ac:spMkLst>
        </pc:spChg>
        <pc:spChg chg="del">
          <ac:chgData name="Luca Bianco" userId="b18167ae-17c8-46ed-b7f9-95ad1de9b798" providerId="ADAL" clId="{709D9108-D130-4CD9-94AC-68F4FAB75060}" dt="2020-08-26T12:44:27.651" v="366" actId="21"/>
          <ac:spMkLst>
            <pc:docMk/>
            <pc:sldMk cId="1583311449" sldId="264"/>
            <ac:spMk id="4" creationId="{4A736DFC-9DAE-4654-AD6D-CD248580F208}"/>
          </ac:spMkLst>
        </pc:spChg>
        <pc:picChg chg="del">
          <ac:chgData name="Luca Bianco" userId="b18167ae-17c8-46ed-b7f9-95ad1de9b798" providerId="ADAL" clId="{709D9108-D130-4CD9-94AC-68F4FAB75060}" dt="2020-08-26T12:44:27.651" v="366" actId="21"/>
          <ac:picMkLst>
            <pc:docMk/>
            <pc:sldMk cId="1583311449" sldId="264"/>
            <ac:picMk id="2" creationId="{483461B6-2682-47A3-B31D-E34D526A0B0A}"/>
          </ac:picMkLst>
        </pc:picChg>
        <pc:picChg chg="del">
          <ac:chgData name="Luca Bianco" userId="b18167ae-17c8-46ed-b7f9-95ad1de9b798" providerId="ADAL" clId="{709D9108-D130-4CD9-94AC-68F4FAB75060}" dt="2020-08-26T12:44:27.651" v="366" actId="21"/>
          <ac:picMkLst>
            <pc:docMk/>
            <pc:sldMk cId="1583311449" sldId="264"/>
            <ac:picMk id="5" creationId="{532D4DF9-B4DD-48C9-B776-A1A23D172D7E}"/>
          </ac:picMkLst>
        </pc:picChg>
      </pc:sldChg>
      <pc:sldChg chg="delSp modSp del mod">
        <pc:chgData name="Luca Bianco" userId="b18167ae-17c8-46ed-b7f9-95ad1de9b798" providerId="ADAL" clId="{709D9108-D130-4CD9-94AC-68F4FAB75060}" dt="2020-08-26T12:45:54.280" v="385" actId="47"/>
        <pc:sldMkLst>
          <pc:docMk/>
          <pc:sldMk cId="214394177" sldId="266"/>
        </pc:sldMkLst>
        <pc:spChg chg="del">
          <ac:chgData name="Luca Bianco" userId="b18167ae-17c8-46ed-b7f9-95ad1de9b798" providerId="ADAL" clId="{709D9108-D130-4CD9-94AC-68F4FAB75060}" dt="2020-08-26T12:45:24.371" v="375" actId="21"/>
          <ac:spMkLst>
            <pc:docMk/>
            <pc:sldMk cId="214394177" sldId="266"/>
            <ac:spMk id="4" creationId="{262E62B2-C21C-4DE2-A228-CEC53BC79DA5}"/>
          </ac:spMkLst>
        </pc:spChg>
        <pc:spChg chg="del">
          <ac:chgData name="Luca Bianco" userId="b18167ae-17c8-46ed-b7f9-95ad1de9b798" providerId="ADAL" clId="{709D9108-D130-4CD9-94AC-68F4FAB75060}" dt="2020-08-26T12:45:24.371" v="375" actId="21"/>
          <ac:spMkLst>
            <pc:docMk/>
            <pc:sldMk cId="214394177" sldId="266"/>
            <ac:spMk id="11" creationId="{499AA8DF-DDE4-4179-9F16-827AEE67C202}"/>
          </ac:spMkLst>
        </pc:spChg>
        <pc:spChg chg="mod">
          <ac:chgData name="Luca Bianco" userId="b18167ae-17c8-46ed-b7f9-95ad1de9b798" providerId="ADAL" clId="{709D9108-D130-4CD9-94AC-68F4FAB75060}" dt="2020-08-26T12:45:41.376" v="379" actId="21"/>
          <ac:spMkLst>
            <pc:docMk/>
            <pc:sldMk cId="214394177" sldId="266"/>
            <ac:spMk id="12" creationId="{00000000-0000-0000-0000-000000000000}"/>
          </ac:spMkLst>
        </pc:spChg>
      </pc:sldChg>
      <pc:sldChg chg="delSp modSp del mod">
        <pc:chgData name="Luca Bianco" userId="b18167ae-17c8-46ed-b7f9-95ad1de9b798" providerId="ADAL" clId="{709D9108-D130-4CD9-94AC-68F4FAB75060}" dt="2020-08-26T12:47:57.467" v="412" actId="47"/>
        <pc:sldMkLst>
          <pc:docMk/>
          <pc:sldMk cId="849613442" sldId="267"/>
        </pc:sldMkLst>
        <pc:spChg chg="del">
          <ac:chgData name="Luca Bianco" userId="b18167ae-17c8-46ed-b7f9-95ad1de9b798" providerId="ADAL" clId="{709D9108-D130-4CD9-94AC-68F4FAB75060}" dt="2020-08-26T12:46:39.826" v="393" actId="21"/>
          <ac:spMkLst>
            <pc:docMk/>
            <pc:sldMk cId="849613442" sldId="267"/>
            <ac:spMk id="2" creationId="{0B8EA02F-6AC3-4CDB-84D1-EBEC66ECE534}"/>
          </ac:spMkLst>
        </pc:spChg>
        <pc:spChg chg="mod">
          <ac:chgData name="Luca Bianco" userId="b18167ae-17c8-46ed-b7f9-95ad1de9b798" providerId="ADAL" clId="{709D9108-D130-4CD9-94AC-68F4FAB75060}" dt="2020-08-26T12:47:45.908" v="407" actId="21"/>
          <ac:spMkLst>
            <pc:docMk/>
            <pc:sldMk cId="849613442" sldId="267"/>
            <ac:spMk id="12" creationId="{00000000-0000-0000-0000-000000000000}"/>
          </ac:spMkLst>
        </pc:spChg>
        <pc:picChg chg="del">
          <ac:chgData name="Luca Bianco" userId="b18167ae-17c8-46ed-b7f9-95ad1de9b798" providerId="ADAL" clId="{709D9108-D130-4CD9-94AC-68F4FAB75060}" dt="2020-08-26T12:46:39.826" v="393" actId="21"/>
          <ac:picMkLst>
            <pc:docMk/>
            <pc:sldMk cId="849613442" sldId="267"/>
            <ac:picMk id="5" creationId="{A956951F-1AFE-4BD5-B9DE-E306F98CC392}"/>
          </ac:picMkLst>
        </pc:picChg>
        <pc:picChg chg="del">
          <ac:chgData name="Luca Bianco" userId="b18167ae-17c8-46ed-b7f9-95ad1de9b798" providerId="ADAL" clId="{709D9108-D130-4CD9-94AC-68F4FAB75060}" dt="2020-08-26T12:46:39.826" v="393" actId="21"/>
          <ac:picMkLst>
            <pc:docMk/>
            <pc:sldMk cId="849613442" sldId="267"/>
            <ac:picMk id="9" creationId="{3C963A21-EA06-4DEA-A42F-7BAD46E25CBC}"/>
          </ac:picMkLst>
        </pc:picChg>
      </pc:sldChg>
      <pc:sldChg chg="delSp modSp del mod delAnim">
        <pc:chgData name="Luca Bianco" userId="b18167ae-17c8-46ed-b7f9-95ad1de9b798" providerId="ADAL" clId="{709D9108-D130-4CD9-94AC-68F4FAB75060}" dt="2020-08-26T12:48:40.229" v="426" actId="47"/>
        <pc:sldMkLst>
          <pc:docMk/>
          <pc:sldMk cId="1406322959" sldId="268"/>
        </pc:sldMkLst>
        <pc:spChg chg="del">
          <ac:chgData name="Luca Bianco" userId="b18167ae-17c8-46ed-b7f9-95ad1de9b798" providerId="ADAL" clId="{709D9108-D130-4CD9-94AC-68F4FAB75060}" dt="2020-08-26T12:48:02.550" v="413" actId="21"/>
          <ac:spMkLst>
            <pc:docMk/>
            <pc:sldMk cId="1406322959" sldId="268"/>
            <ac:spMk id="5" creationId="{400822AA-1F52-41A9-8814-4A821556DD34}"/>
          </ac:spMkLst>
        </pc:spChg>
        <pc:spChg chg="mod">
          <ac:chgData name="Luca Bianco" userId="b18167ae-17c8-46ed-b7f9-95ad1de9b798" providerId="ADAL" clId="{709D9108-D130-4CD9-94AC-68F4FAB75060}" dt="2020-08-26T12:48:25.887" v="420" actId="21"/>
          <ac:spMkLst>
            <pc:docMk/>
            <pc:sldMk cId="1406322959" sldId="268"/>
            <ac:spMk id="12" creationId="{00000000-0000-0000-0000-000000000000}"/>
          </ac:spMkLst>
        </pc:spChg>
        <pc:picChg chg="del">
          <ac:chgData name="Luca Bianco" userId="b18167ae-17c8-46ed-b7f9-95ad1de9b798" providerId="ADAL" clId="{709D9108-D130-4CD9-94AC-68F4FAB75060}" dt="2020-08-26T12:48:02.550" v="413" actId="21"/>
          <ac:picMkLst>
            <pc:docMk/>
            <pc:sldMk cId="1406322959" sldId="268"/>
            <ac:picMk id="7" creationId="{0B359A35-D809-4A3D-842D-8A2701273650}"/>
          </ac:picMkLst>
        </pc:picChg>
        <pc:picChg chg="del">
          <ac:chgData name="Luca Bianco" userId="b18167ae-17c8-46ed-b7f9-95ad1de9b798" providerId="ADAL" clId="{709D9108-D130-4CD9-94AC-68F4FAB75060}" dt="2020-08-26T12:48:02.550" v="413" actId="21"/>
          <ac:picMkLst>
            <pc:docMk/>
            <pc:sldMk cId="1406322959" sldId="268"/>
            <ac:picMk id="9" creationId="{B23242E1-E238-4B49-AB10-12C04F853011}"/>
          </ac:picMkLst>
        </pc:picChg>
      </pc:sldChg>
      <pc:sldChg chg="delSp modSp del mod">
        <pc:chgData name="Luca Bianco" userId="b18167ae-17c8-46ed-b7f9-95ad1de9b798" providerId="ADAL" clId="{709D9108-D130-4CD9-94AC-68F4FAB75060}" dt="2020-08-26T12:50:01.921" v="440" actId="47"/>
        <pc:sldMkLst>
          <pc:docMk/>
          <pc:sldMk cId="1112911122" sldId="269"/>
        </pc:sldMkLst>
        <pc:spChg chg="del">
          <ac:chgData name="Luca Bianco" userId="b18167ae-17c8-46ed-b7f9-95ad1de9b798" providerId="ADAL" clId="{709D9108-D130-4CD9-94AC-68F4FAB75060}" dt="2020-08-26T12:48:49.016" v="427" actId="21"/>
          <ac:spMkLst>
            <pc:docMk/>
            <pc:sldMk cId="1112911122" sldId="269"/>
            <ac:spMk id="5" creationId="{400822AA-1F52-41A9-8814-4A821556DD34}"/>
          </ac:spMkLst>
        </pc:spChg>
        <pc:spChg chg="mod">
          <ac:chgData name="Luca Bianco" userId="b18167ae-17c8-46ed-b7f9-95ad1de9b798" providerId="ADAL" clId="{709D9108-D130-4CD9-94AC-68F4FAB75060}" dt="2020-08-26T12:49:51.228" v="436" actId="21"/>
          <ac:spMkLst>
            <pc:docMk/>
            <pc:sldMk cId="1112911122" sldId="269"/>
            <ac:spMk id="12" creationId="{00000000-0000-0000-0000-000000000000}"/>
          </ac:spMkLst>
        </pc:spChg>
        <pc:picChg chg="del">
          <ac:chgData name="Luca Bianco" userId="b18167ae-17c8-46ed-b7f9-95ad1de9b798" providerId="ADAL" clId="{709D9108-D130-4CD9-94AC-68F4FAB75060}" dt="2020-08-26T12:48:49.016" v="427" actId="21"/>
          <ac:picMkLst>
            <pc:docMk/>
            <pc:sldMk cId="1112911122" sldId="269"/>
            <ac:picMk id="2" creationId="{EB8FBA5C-6FA7-4700-8ED9-793376152931}"/>
          </ac:picMkLst>
        </pc:picChg>
        <pc:picChg chg="del">
          <ac:chgData name="Luca Bianco" userId="b18167ae-17c8-46ed-b7f9-95ad1de9b798" providerId="ADAL" clId="{709D9108-D130-4CD9-94AC-68F4FAB75060}" dt="2020-08-26T12:48:49.016" v="427" actId="21"/>
          <ac:picMkLst>
            <pc:docMk/>
            <pc:sldMk cId="1112911122" sldId="269"/>
            <ac:picMk id="3" creationId="{EA07D03D-3D49-4B6E-A478-7B37018E997E}"/>
          </ac:picMkLst>
        </pc:picChg>
        <pc:picChg chg="del">
          <ac:chgData name="Luca Bianco" userId="b18167ae-17c8-46ed-b7f9-95ad1de9b798" providerId="ADAL" clId="{709D9108-D130-4CD9-94AC-68F4FAB75060}" dt="2020-08-26T12:48:49.016" v="427" actId="21"/>
          <ac:picMkLst>
            <pc:docMk/>
            <pc:sldMk cId="1112911122" sldId="269"/>
            <ac:picMk id="4" creationId="{182FB940-4287-4DBC-98B6-67DFBB41C617}"/>
          </ac:picMkLst>
        </pc:picChg>
        <pc:picChg chg="del">
          <ac:chgData name="Luca Bianco" userId="b18167ae-17c8-46ed-b7f9-95ad1de9b798" providerId="ADAL" clId="{709D9108-D130-4CD9-94AC-68F4FAB75060}" dt="2020-08-26T12:48:49.016" v="427" actId="21"/>
          <ac:picMkLst>
            <pc:docMk/>
            <pc:sldMk cId="1112911122" sldId="269"/>
            <ac:picMk id="7" creationId="{927AC7E5-3E1E-4E3F-9666-32A2A2F85C92}"/>
          </ac:picMkLst>
        </pc:picChg>
      </pc:sldChg>
      <pc:sldChg chg="delSp del mod">
        <pc:chgData name="Luca Bianco" userId="b18167ae-17c8-46ed-b7f9-95ad1de9b798" providerId="ADAL" clId="{709D9108-D130-4CD9-94AC-68F4FAB75060}" dt="2020-08-26T12:46:22.227" v="391" actId="47"/>
        <pc:sldMkLst>
          <pc:docMk/>
          <pc:sldMk cId="78036669" sldId="274"/>
        </pc:sldMkLst>
        <pc:spChg chg="del">
          <ac:chgData name="Luca Bianco" userId="b18167ae-17c8-46ed-b7f9-95ad1de9b798" providerId="ADAL" clId="{709D9108-D130-4CD9-94AC-68F4FAB75060}" dt="2020-08-26T12:46:05.662" v="387" actId="21"/>
          <ac:spMkLst>
            <pc:docMk/>
            <pc:sldMk cId="78036669" sldId="274"/>
            <ac:spMk id="4" creationId="{262E62B2-C21C-4DE2-A228-CEC53BC79DA5}"/>
          </ac:spMkLst>
        </pc:spChg>
        <pc:spChg chg="del">
          <ac:chgData name="Luca Bianco" userId="b18167ae-17c8-46ed-b7f9-95ad1de9b798" providerId="ADAL" clId="{709D9108-D130-4CD9-94AC-68F4FAB75060}" dt="2020-08-26T12:46:05.662" v="387" actId="21"/>
          <ac:spMkLst>
            <pc:docMk/>
            <pc:sldMk cId="78036669" sldId="274"/>
            <ac:spMk id="9" creationId="{7A63AFC6-D4C6-4845-B098-57758C37CD4F}"/>
          </ac:spMkLst>
        </pc:spChg>
        <pc:spChg chg="del">
          <ac:chgData name="Luca Bianco" userId="b18167ae-17c8-46ed-b7f9-95ad1de9b798" providerId="ADAL" clId="{709D9108-D130-4CD9-94AC-68F4FAB75060}" dt="2020-08-26T12:46:05.662" v="387" actId="21"/>
          <ac:spMkLst>
            <pc:docMk/>
            <pc:sldMk cId="78036669" sldId="274"/>
            <ac:spMk id="11" creationId="{499AA8DF-DDE4-4179-9F16-827AEE67C202}"/>
          </ac:spMkLst>
        </pc:spChg>
      </pc:sldChg>
      <pc:sldChg chg="delSp del mod">
        <pc:chgData name="Luca Bianco" userId="b18167ae-17c8-46ed-b7f9-95ad1de9b798" providerId="ADAL" clId="{709D9108-D130-4CD9-94AC-68F4FAB75060}" dt="2020-08-26T12:54:02.103" v="462" actId="47"/>
        <pc:sldMkLst>
          <pc:docMk/>
          <pc:sldMk cId="979640637" sldId="275"/>
        </pc:sldMkLst>
        <pc:spChg chg="del">
          <ac:chgData name="Luca Bianco" userId="b18167ae-17c8-46ed-b7f9-95ad1de9b798" providerId="ADAL" clId="{709D9108-D130-4CD9-94AC-68F4FAB75060}" dt="2020-08-26T12:53:43.531" v="449" actId="21"/>
          <ac:spMkLst>
            <pc:docMk/>
            <pc:sldMk cId="979640637" sldId="275"/>
            <ac:spMk id="9" creationId="{24141A83-F1D9-4DA6-A784-001FB9A8F90A}"/>
          </ac:spMkLst>
        </pc:spChg>
      </pc:sldChg>
      <pc:sldChg chg="delSp del mod">
        <pc:chgData name="Luca Bianco" userId="b18167ae-17c8-46ed-b7f9-95ad1de9b798" providerId="ADAL" clId="{709D9108-D130-4CD9-94AC-68F4FAB75060}" dt="2020-08-26T12:53:28.298" v="446" actId="47"/>
        <pc:sldMkLst>
          <pc:docMk/>
          <pc:sldMk cId="636830615" sldId="276"/>
        </pc:sldMkLst>
        <pc:spChg chg="del">
          <ac:chgData name="Luca Bianco" userId="b18167ae-17c8-46ed-b7f9-95ad1de9b798" providerId="ADAL" clId="{709D9108-D130-4CD9-94AC-68F4FAB75060}" dt="2020-08-26T12:53:00.256" v="442" actId="21"/>
          <ac:spMkLst>
            <pc:docMk/>
            <pc:sldMk cId="636830615" sldId="276"/>
            <ac:spMk id="15" creationId="{745164CE-E6D4-42AB-9A06-2F7D501AD5C2}"/>
          </ac:spMkLst>
        </pc:spChg>
        <pc:picChg chg="del">
          <ac:chgData name="Luca Bianco" userId="b18167ae-17c8-46ed-b7f9-95ad1de9b798" providerId="ADAL" clId="{709D9108-D130-4CD9-94AC-68F4FAB75060}" dt="2020-08-26T12:53:00.256" v="442" actId="21"/>
          <ac:picMkLst>
            <pc:docMk/>
            <pc:sldMk cId="636830615" sldId="276"/>
            <ac:picMk id="9" creationId="{EB985006-FDE0-4CF9-A228-90BF3A40441F}"/>
          </ac:picMkLst>
        </pc:picChg>
      </pc:sldChg>
      <pc:sldChg chg="new del">
        <pc:chgData name="Luca Bianco" userId="b18167ae-17c8-46ed-b7f9-95ad1de9b798" providerId="ADAL" clId="{709D9108-D130-4CD9-94AC-68F4FAB75060}" dt="2020-08-26T12:26:21.113" v="49" actId="680"/>
        <pc:sldMkLst>
          <pc:docMk/>
          <pc:sldMk cId="2115900942" sldId="277"/>
        </pc:sldMkLst>
      </pc:sldChg>
      <pc:sldChg chg="addSp delSp modSp add del mod">
        <pc:chgData name="Luca Bianco" userId="b18167ae-17c8-46ed-b7f9-95ad1de9b798" providerId="ADAL" clId="{709D9108-D130-4CD9-94AC-68F4FAB75060}" dt="2020-08-26T12:42:06.939" v="321" actId="47"/>
        <pc:sldMkLst>
          <pc:docMk/>
          <pc:sldMk cId="2938871499" sldId="277"/>
        </pc:sldMkLst>
        <pc:spChg chg="del">
          <ac:chgData name="Luca Bianco" userId="b18167ae-17c8-46ed-b7f9-95ad1de9b798" providerId="ADAL" clId="{709D9108-D130-4CD9-94AC-68F4FAB75060}" dt="2020-08-26T12:40:41.693" v="256" actId="478"/>
          <ac:spMkLst>
            <pc:docMk/>
            <pc:sldMk cId="2938871499" sldId="277"/>
            <ac:spMk id="2" creationId="{00000000-0000-0000-0000-000000000000}"/>
          </ac:spMkLst>
        </pc:spChg>
        <pc:spChg chg="add del mod">
          <ac:chgData name="Luca Bianco" userId="b18167ae-17c8-46ed-b7f9-95ad1de9b798" providerId="ADAL" clId="{709D9108-D130-4CD9-94AC-68F4FAB75060}" dt="2020-08-26T12:41:19.047" v="262" actId="21"/>
          <ac:spMkLst>
            <pc:docMk/>
            <pc:sldMk cId="2938871499" sldId="277"/>
            <ac:spMk id="125" creationId="{80C36DCA-1985-4582-ACF3-1B1ED7A4D8AF}"/>
          </ac:spMkLst>
        </pc:spChg>
        <pc:spChg chg="mod">
          <ac:chgData name="Luca Bianco" userId="b18167ae-17c8-46ed-b7f9-95ad1de9b798" providerId="ADAL" clId="{709D9108-D130-4CD9-94AC-68F4FAB75060}" dt="2020-08-26T12:39:50.751" v="247" actId="1076"/>
          <ac:spMkLst>
            <pc:docMk/>
            <pc:sldMk cId="2938871499" sldId="277"/>
            <ac:spMk id="126" creationId="{00000000-0000-0000-0000-000000000000}"/>
          </ac:spMkLst>
        </pc:spChg>
        <pc:spChg chg="add del mod">
          <ac:chgData name="Luca Bianco" userId="b18167ae-17c8-46ed-b7f9-95ad1de9b798" providerId="ADAL" clId="{709D9108-D130-4CD9-94AC-68F4FAB75060}" dt="2020-08-26T12:40:25.262" v="253" actId="22"/>
          <ac:spMkLst>
            <pc:docMk/>
            <pc:sldMk cId="2938871499" sldId="277"/>
            <ac:spMk id="128" creationId="{66D615C8-E523-45B9-813C-3D475BA25AF4}"/>
          </ac:spMkLst>
        </pc:spChg>
        <pc:spChg chg="add mod">
          <ac:chgData name="Luca Bianco" userId="b18167ae-17c8-46ed-b7f9-95ad1de9b798" providerId="ADAL" clId="{709D9108-D130-4CD9-94AC-68F4FAB75060}" dt="2020-08-26T12:40:55.273" v="260" actId="1076"/>
          <ac:spMkLst>
            <pc:docMk/>
            <pc:sldMk cId="2938871499" sldId="277"/>
            <ac:spMk id="137" creationId="{06820281-5B22-495D-A693-853961D4058B}"/>
          </ac:spMkLst>
        </pc:spChg>
        <pc:spChg chg="add mod">
          <ac:chgData name="Luca Bianco" userId="b18167ae-17c8-46ed-b7f9-95ad1de9b798" providerId="ADAL" clId="{709D9108-D130-4CD9-94AC-68F4FAB75060}" dt="2020-08-26T12:40:55.273" v="260" actId="1076"/>
          <ac:spMkLst>
            <pc:docMk/>
            <pc:sldMk cId="2938871499" sldId="277"/>
            <ac:spMk id="138" creationId="{75B92DF6-DC1E-43EA-A739-825EAE65FD30}"/>
          </ac:spMkLst>
        </pc:spChg>
        <pc:spChg chg="del mod">
          <ac:chgData name="Luca Bianco" userId="b18167ae-17c8-46ed-b7f9-95ad1de9b798" providerId="ADAL" clId="{709D9108-D130-4CD9-94AC-68F4FAB75060}" dt="2020-08-26T12:30:26.897" v="131" actId="478"/>
          <ac:spMkLst>
            <pc:docMk/>
            <pc:sldMk cId="2938871499" sldId="277"/>
            <ac:spMk id="141" creationId="{CA40AC23-DAFD-497C-B3E0-C2A2BFD73AF1}"/>
          </ac:spMkLst>
        </pc:spChg>
        <pc:spChg chg="del">
          <ac:chgData name="Luca Bianco" userId="b18167ae-17c8-46ed-b7f9-95ad1de9b798" providerId="ADAL" clId="{709D9108-D130-4CD9-94AC-68F4FAB75060}" dt="2020-08-26T12:30:26.897" v="131" actId="478"/>
          <ac:spMkLst>
            <pc:docMk/>
            <pc:sldMk cId="2938871499" sldId="277"/>
            <ac:spMk id="143" creationId="{16FBD43B-DE54-4B6B-86B0-5303F2DFBC5C}"/>
          </ac:spMkLst>
        </pc:spChg>
        <pc:spChg chg="del">
          <ac:chgData name="Luca Bianco" userId="b18167ae-17c8-46ed-b7f9-95ad1de9b798" providerId="ADAL" clId="{709D9108-D130-4CD9-94AC-68F4FAB75060}" dt="2020-08-26T12:30:30.798" v="132" actId="478"/>
          <ac:spMkLst>
            <pc:docMk/>
            <pc:sldMk cId="2938871499" sldId="277"/>
            <ac:spMk id="151" creationId="{B1B4FC53-741D-4656-A3EB-7AEC7AA1F164}"/>
          </ac:spMkLst>
        </pc:spChg>
        <pc:picChg chg="add del mod">
          <ac:chgData name="Luca Bianco" userId="b18167ae-17c8-46ed-b7f9-95ad1de9b798" providerId="ADAL" clId="{709D9108-D130-4CD9-94AC-68F4FAB75060}" dt="2020-08-26T12:41:19.047" v="262" actId="21"/>
          <ac:picMkLst>
            <pc:docMk/>
            <pc:sldMk cId="2938871499" sldId="277"/>
            <ac:picMk id="127" creationId="{37FEADC4-0EB0-4A41-BAF1-A811BAFB7BF1}"/>
          </ac:picMkLst>
        </pc:picChg>
        <pc:picChg chg="del">
          <ac:chgData name="Luca Bianco" userId="b18167ae-17c8-46ed-b7f9-95ad1de9b798" providerId="ADAL" clId="{709D9108-D130-4CD9-94AC-68F4FAB75060}" dt="2020-08-26T12:40:43.729" v="257" actId="478"/>
          <ac:picMkLst>
            <pc:docMk/>
            <pc:sldMk cId="2938871499" sldId="277"/>
            <ac:picMk id="130" creationId="{5CC0CC1E-E0A2-4B1F-B407-E123E7504F33}"/>
          </ac:picMkLst>
        </pc:picChg>
        <pc:picChg chg="add mod">
          <ac:chgData name="Luca Bianco" userId="b18167ae-17c8-46ed-b7f9-95ad1de9b798" providerId="ADAL" clId="{709D9108-D130-4CD9-94AC-68F4FAB75060}" dt="2020-08-26T12:40:55.273" v="260" actId="1076"/>
          <ac:picMkLst>
            <pc:docMk/>
            <pc:sldMk cId="2938871499" sldId="277"/>
            <ac:picMk id="139" creationId="{B53937FB-3CE3-4D36-85A1-71BA967A14DC}"/>
          </ac:picMkLst>
        </pc:picChg>
      </pc:sldChg>
      <pc:sldChg chg="addSp delSp modSp add del mod">
        <pc:chgData name="Luca Bianco" userId="b18167ae-17c8-46ed-b7f9-95ad1de9b798" providerId="ADAL" clId="{709D9108-D130-4CD9-94AC-68F4FAB75060}" dt="2020-08-26T12:42:46.127" v="329" actId="47"/>
        <pc:sldMkLst>
          <pc:docMk/>
          <pc:sldMk cId="632078725" sldId="278"/>
        </pc:sldMkLst>
        <pc:spChg chg="mod">
          <ac:chgData name="Luca Bianco" userId="b18167ae-17c8-46ed-b7f9-95ad1de9b798" providerId="ADAL" clId="{709D9108-D130-4CD9-94AC-68F4FAB75060}" dt="2020-08-26T12:39:26.178" v="244" actId="1076"/>
          <ac:spMkLst>
            <pc:docMk/>
            <pc:sldMk cId="632078725" sldId="278"/>
            <ac:spMk id="2" creationId="{00000000-0000-0000-0000-000000000000}"/>
          </ac:spMkLst>
        </pc:spChg>
        <pc:spChg chg="del">
          <ac:chgData name="Luca Bianco" userId="b18167ae-17c8-46ed-b7f9-95ad1de9b798" providerId="ADAL" clId="{709D9108-D130-4CD9-94AC-68F4FAB75060}" dt="2020-08-26T12:31:10.628" v="138" actId="478"/>
          <ac:spMkLst>
            <pc:docMk/>
            <pc:sldMk cId="632078725" sldId="278"/>
            <ac:spMk id="125" creationId="{80C36DCA-1985-4582-ACF3-1B1ED7A4D8AF}"/>
          </ac:spMkLst>
        </pc:spChg>
        <pc:spChg chg="mod">
          <ac:chgData name="Luca Bianco" userId="b18167ae-17c8-46ed-b7f9-95ad1de9b798" providerId="ADAL" clId="{709D9108-D130-4CD9-94AC-68F4FAB75060}" dt="2020-08-26T12:42:36.503" v="327" actId="21"/>
          <ac:spMkLst>
            <pc:docMk/>
            <pc:sldMk cId="632078725" sldId="278"/>
            <ac:spMk id="126" creationId="{00000000-0000-0000-0000-000000000000}"/>
          </ac:spMkLst>
        </pc:spChg>
        <pc:spChg chg="add del mod">
          <ac:chgData name="Luca Bianco" userId="b18167ae-17c8-46ed-b7f9-95ad1de9b798" providerId="ADAL" clId="{709D9108-D130-4CD9-94AC-68F4FAB75060}" dt="2020-08-26T12:42:18.995" v="323" actId="21"/>
          <ac:spMkLst>
            <pc:docMk/>
            <pc:sldMk cId="632078725" sldId="278"/>
            <ac:spMk id="128" creationId="{D966B161-5F19-4E87-90E2-3E4D99900572}"/>
          </ac:spMkLst>
        </pc:spChg>
        <pc:spChg chg="add del mod">
          <ac:chgData name="Luca Bianco" userId="b18167ae-17c8-46ed-b7f9-95ad1de9b798" providerId="ADAL" clId="{709D9108-D130-4CD9-94AC-68F4FAB75060}" dt="2020-08-26T12:42:18.995" v="323" actId="21"/>
          <ac:spMkLst>
            <pc:docMk/>
            <pc:sldMk cId="632078725" sldId="278"/>
            <ac:spMk id="133" creationId="{7714A59C-EADB-4AE7-B0EC-2162FC2FBC3E}"/>
          </ac:spMkLst>
        </pc:spChg>
        <pc:picChg chg="del">
          <ac:chgData name="Luca Bianco" userId="b18167ae-17c8-46ed-b7f9-95ad1de9b798" providerId="ADAL" clId="{709D9108-D130-4CD9-94AC-68F4FAB75060}" dt="2020-08-26T12:31:10.628" v="138" actId="478"/>
          <ac:picMkLst>
            <pc:docMk/>
            <pc:sldMk cId="632078725" sldId="278"/>
            <ac:picMk id="127" creationId="{37FEADC4-0EB0-4A41-BAF1-A811BAFB7BF1}"/>
          </ac:picMkLst>
        </pc:picChg>
        <pc:picChg chg="add del mod">
          <ac:chgData name="Luca Bianco" userId="b18167ae-17c8-46ed-b7f9-95ad1de9b798" providerId="ADAL" clId="{709D9108-D130-4CD9-94AC-68F4FAB75060}" dt="2020-08-26T12:42:18.995" v="323" actId="21"/>
          <ac:picMkLst>
            <pc:docMk/>
            <pc:sldMk cId="632078725" sldId="278"/>
            <ac:picMk id="129" creationId="{206B7928-52FC-42CB-A70E-C7F41A9C28F4}"/>
          </ac:picMkLst>
        </pc:picChg>
      </pc:sldChg>
      <pc:sldChg chg="addSp delSp modSp add del mod">
        <pc:chgData name="Luca Bianco" userId="b18167ae-17c8-46ed-b7f9-95ad1de9b798" providerId="ADAL" clId="{709D9108-D130-4CD9-94AC-68F4FAB75060}" dt="2020-08-26T12:43:13.740" v="351" actId="47"/>
        <pc:sldMkLst>
          <pc:docMk/>
          <pc:sldMk cId="3686128896" sldId="279"/>
        </pc:sldMkLst>
        <pc:spChg chg="mod">
          <ac:chgData name="Luca Bianco" userId="b18167ae-17c8-46ed-b7f9-95ad1de9b798" providerId="ADAL" clId="{709D9108-D130-4CD9-94AC-68F4FAB75060}" dt="2020-08-26T12:33:07.530" v="171" actId="14100"/>
          <ac:spMkLst>
            <pc:docMk/>
            <pc:sldMk cId="3686128896" sldId="279"/>
            <ac:spMk id="2" creationId="{00000000-0000-0000-0000-000000000000}"/>
          </ac:spMkLst>
        </pc:spChg>
        <pc:spChg chg="add del mod">
          <ac:chgData name="Luca Bianco" userId="b18167ae-17c8-46ed-b7f9-95ad1de9b798" providerId="ADAL" clId="{709D9108-D130-4CD9-94AC-68F4FAB75060}" dt="2020-08-26T12:42:51.944" v="330" actId="21"/>
          <ac:spMkLst>
            <pc:docMk/>
            <pc:sldMk cId="3686128896" sldId="279"/>
            <ac:spMk id="125" creationId="{90C5C643-C027-4569-83A9-53E79509F720}"/>
          </ac:spMkLst>
        </pc:spChg>
        <pc:spChg chg="mod">
          <ac:chgData name="Luca Bianco" userId="b18167ae-17c8-46ed-b7f9-95ad1de9b798" providerId="ADAL" clId="{709D9108-D130-4CD9-94AC-68F4FAB75060}" dt="2020-08-26T12:39:43.321" v="246" actId="1076"/>
          <ac:spMkLst>
            <pc:docMk/>
            <pc:sldMk cId="3686128896" sldId="279"/>
            <ac:spMk id="126" creationId="{00000000-0000-0000-0000-000000000000}"/>
          </ac:spMkLst>
        </pc:spChg>
        <pc:spChg chg="del">
          <ac:chgData name="Luca Bianco" userId="b18167ae-17c8-46ed-b7f9-95ad1de9b798" providerId="ADAL" clId="{709D9108-D130-4CD9-94AC-68F4FAB75060}" dt="2020-08-26T12:31:35.872" v="143" actId="478"/>
          <ac:spMkLst>
            <pc:docMk/>
            <pc:sldMk cId="3686128896" sldId="279"/>
            <ac:spMk id="128" creationId="{D966B161-5F19-4E87-90E2-3E4D99900572}"/>
          </ac:spMkLst>
        </pc:spChg>
        <pc:spChg chg="del">
          <ac:chgData name="Luca Bianco" userId="b18167ae-17c8-46ed-b7f9-95ad1de9b798" providerId="ADAL" clId="{709D9108-D130-4CD9-94AC-68F4FAB75060}" dt="2020-08-26T12:31:35.872" v="143" actId="478"/>
          <ac:spMkLst>
            <pc:docMk/>
            <pc:sldMk cId="3686128896" sldId="279"/>
            <ac:spMk id="133" creationId="{7714A59C-EADB-4AE7-B0EC-2162FC2FBC3E}"/>
          </ac:spMkLst>
        </pc:spChg>
        <pc:picChg chg="add del mod">
          <ac:chgData name="Luca Bianco" userId="b18167ae-17c8-46ed-b7f9-95ad1de9b798" providerId="ADAL" clId="{709D9108-D130-4CD9-94AC-68F4FAB75060}" dt="2020-08-26T12:42:51.944" v="330" actId="21"/>
          <ac:picMkLst>
            <pc:docMk/>
            <pc:sldMk cId="3686128896" sldId="279"/>
            <ac:picMk id="127" creationId="{222C2EA5-104A-462F-90D8-ECDBD75F5199}"/>
          </ac:picMkLst>
        </pc:picChg>
        <pc:picChg chg="del">
          <ac:chgData name="Luca Bianco" userId="b18167ae-17c8-46ed-b7f9-95ad1de9b798" providerId="ADAL" clId="{709D9108-D130-4CD9-94AC-68F4FAB75060}" dt="2020-08-26T12:31:35.872" v="143" actId="478"/>
          <ac:picMkLst>
            <pc:docMk/>
            <pc:sldMk cId="3686128896" sldId="279"/>
            <ac:picMk id="129" creationId="{206B7928-52FC-42CB-A70E-C7F41A9C28F4}"/>
          </ac:picMkLst>
        </pc:picChg>
        <pc:picChg chg="mod">
          <ac:chgData name="Luca Bianco" userId="b18167ae-17c8-46ed-b7f9-95ad1de9b798" providerId="ADAL" clId="{709D9108-D130-4CD9-94AC-68F4FAB75060}" dt="2020-08-26T12:33:07.225" v="170" actId="14100"/>
          <ac:picMkLst>
            <pc:docMk/>
            <pc:sldMk cId="3686128896" sldId="279"/>
            <ac:picMk id="130" creationId="{5CC0CC1E-E0A2-4B1F-B407-E123E7504F33}"/>
          </ac:picMkLst>
        </pc:picChg>
      </pc:sldChg>
      <pc:sldChg chg="addSp delSp modSp add del mod">
        <pc:chgData name="Luca Bianco" userId="b18167ae-17c8-46ed-b7f9-95ad1de9b798" providerId="ADAL" clId="{709D9108-D130-4CD9-94AC-68F4FAB75060}" dt="2020-08-26T12:44:02.713" v="362" actId="47"/>
        <pc:sldMkLst>
          <pc:docMk/>
          <pc:sldMk cId="3828001266" sldId="280"/>
        </pc:sldMkLst>
        <pc:spChg chg="del mod">
          <ac:chgData name="Luca Bianco" userId="b18167ae-17c8-46ed-b7f9-95ad1de9b798" providerId="ADAL" clId="{709D9108-D130-4CD9-94AC-68F4FAB75060}" dt="2020-08-26T12:33:59.847" v="180" actId="478"/>
          <ac:spMkLst>
            <pc:docMk/>
            <pc:sldMk cId="3828001266" sldId="280"/>
            <ac:spMk id="125" creationId="{90C5C643-C027-4569-83A9-53E79509F720}"/>
          </ac:spMkLst>
        </pc:spChg>
        <pc:spChg chg="mod">
          <ac:chgData name="Luca Bianco" userId="b18167ae-17c8-46ed-b7f9-95ad1de9b798" providerId="ADAL" clId="{709D9108-D130-4CD9-94AC-68F4FAB75060}" dt="2020-08-26T12:43:47.661" v="360" actId="21"/>
          <ac:spMkLst>
            <pc:docMk/>
            <pc:sldMk cId="3828001266" sldId="280"/>
            <ac:spMk id="126" creationId="{00000000-0000-0000-0000-000000000000}"/>
          </ac:spMkLst>
        </pc:spChg>
        <pc:spChg chg="mod">
          <ac:chgData name="Luca Bianco" userId="b18167ae-17c8-46ed-b7f9-95ad1de9b798" providerId="ADAL" clId="{709D9108-D130-4CD9-94AC-68F4FAB75060}" dt="2020-08-26T12:34:02.385" v="182"/>
          <ac:spMkLst>
            <pc:docMk/>
            <pc:sldMk cId="3828001266" sldId="280"/>
            <ac:spMk id="133" creationId="{A9B230D6-DA7B-4AF0-9377-3964AB62D1BC}"/>
          </ac:spMkLst>
        </pc:spChg>
        <pc:spChg chg="add del mod">
          <ac:chgData name="Luca Bianco" userId="b18167ae-17c8-46ed-b7f9-95ad1de9b798" providerId="ADAL" clId="{709D9108-D130-4CD9-94AC-68F4FAB75060}" dt="2020-08-26T12:43:27.078" v="352" actId="21"/>
          <ac:spMkLst>
            <pc:docMk/>
            <pc:sldMk cId="3828001266" sldId="280"/>
            <ac:spMk id="134" creationId="{E351E39D-6507-4777-BBEB-39FA50129258}"/>
          </ac:spMkLst>
        </pc:spChg>
        <pc:grpChg chg="add del mod">
          <ac:chgData name="Luca Bianco" userId="b18167ae-17c8-46ed-b7f9-95ad1de9b798" providerId="ADAL" clId="{709D9108-D130-4CD9-94AC-68F4FAB75060}" dt="2020-08-26T12:43:27.078" v="352" actId="21"/>
          <ac:grpSpMkLst>
            <pc:docMk/>
            <pc:sldMk cId="3828001266" sldId="280"/>
            <ac:grpSpMk id="131" creationId="{9BD72BF2-CDA9-4A3B-91E5-7A5D01D74799}"/>
          </ac:grpSpMkLst>
        </pc:grpChg>
        <pc:picChg chg="del">
          <ac:chgData name="Luca Bianco" userId="b18167ae-17c8-46ed-b7f9-95ad1de9b798" providerId="ADAL" clId="{709D9108-D130-4CD9-94AC-68F4FAB75060}" dt="2020-08-26T12:34:01.456" v="181" actId="478"/>
          <ac:picMkLst>
            <pc:docMk/>
            <pc:sldMk cId="3828001266" sldId="280"/>
            <ac:picMk id="127" creationId="{222C2EA5-104A-462F-90D8-ECDBD75F5199}"/>
          </ac:picMkLst>
        </pc:picChg>
        <pc:picChg chg="mod">
          <ac:chgData name="Luca Bianco" userId="b18167ae-17c8-46ed-b7f9-95ad1de9b798" providerId="ADAL" clId="{709D9108-D130-4CD9-94AC-68F4FAB75060}" dt="2020-08-26T12:34:31.115" v="186" actId="14100"/>
          <ac:picMkLst>
            <pc:docMk/>
            <pc:sldMk cId="3828001266" sldId="280"/>
            <ac:picMk id="130" creationId="{5CC0CC1E-E0A2-4B1F-B407-E123E7504F33}"/>
          </ac:picMkLst>
        </pc:picChg>
        <pc:picChg chg="mod">
          <ac:chgData name="Luca Bianco" userId="b18167ae-17c8-46ed-b7f9-95ad1de9b798" providerId="ADAL" clId="{709D9108-D130-4CD9-94AC-68F4FAB75060}" dt="2020-08-26T12:34:02.385" v="182"/>
          <ac:picMkLst>
            <pc:docMk/>
            <pc:sldMk cId="3828001266" sldId="280"/>
            <ac:picMk id="132" creationId="{C2B9B560-C540-4CE5-AB75-ECB699BF7EAD}"/>
          </ac:picMkLst>
        </pc:picChg>
      </pc:sldChg>
      <pc:sldChg chg="addSp delSp modSp add mod">
        <pc:chgData name="Luca Bianco" userId="b18167ae-17c8-46ed-b7f9-95ad1de9b798" providerId="ADAL" clId="{709D9108-D130-4CD9-94AC-68F4FAB75060}" dt="2020-08-26T13:02:20.525" v="493" actId="478"/>
        <pc:sldMkLst>
          <pc:docMk/>
          <pc:sldMk cId="2301569214" sldId="281"/>
        </pc:sldMkLst>
        <pc:spChg chg="add">
          <ac:chgData name="Luca Bianco" userId="b18167ae-17c8-46ed-b7f9-95ad1de9b798" providerId="ADAL" clId="{709D9108-D130-4CD9-94AC-68F4FAB75060}" dt="2020-08-26T12:41:26.680" v="265" actId="22"/>
          <ac:spMkLst>
            <pc:docMk/>
            <pc:sldMk cId="2301569214" sldId="281"/>
            <ac:spMk id="125" creationId="{6DE43FD8-9D53-44BD-A394-62790D894F5D}"/>
          </ac:spMkLst>
        </pc:spChg>
        <pc:spChg chg="mod">
          <ac:chgData name="Luca Bianco" userId="b18167ae-17c8-46ed-b7f9-95ad1de9b798" providerId="ADAL" clId="{709D9108-D130-4CD9-94AC-68F4FAB75060}" dt="2020-08-26T12:42:02.684" v="320" actId="14100"/>
          <ac:spMkLst>
            <pc:docMk/>
            <pc:sldMk cId="2301569214" sldId="281"/>
            <ac:spMk id="126" creationId="{00000000-0000-0000-0000-000000000000}"/>
          </ac:spMkLst>
        </pc:spChg>
        <pc:spChg chg="mod">
          <ac:chgData name="Luca Bianco" userId="b18167ae-17c8-46ed-b7f9-95ad1de9b798" providerId="ADAL" clId="{709D9108-D130-4CD9-94AC-68F4FAB75060}" dt="2020-08-26T12:59:48.370" v="479"/>
          <ac:spMkLst>
            <pc:docMk/>
            <pc:sldMk cId="2301569214" sldId="281"/>
            <ac:spMk id="135" creationId="{4937FA3B-AE03-40DC-B7EF-428C9F680617}"/>
          </ac:spMkLst>
        </pc:spChg>
        <pc:spChg chg="del mod">
          <ac:chgData name="Luca Bianco" userId="b18167ae-17c8-46ed-b7f9-95ad1de9b798" providerId="ADAL" clId="{709D9108-D130-4CD9-94AC-68F4FAB75060}" dt="2020-08-26T12:41:25.947" v="264" actId="478"/>
          <ac:spMkLst>
            <pc:docMk/>
            <pc:sldMk cId="2301569214" sldId="281"/>
            <ac:spMk id="141" creationId="{CA40AC23-DAFD-497C-B3E0-C2A2BFD73AF1}"/>
          </ac:spMkLst>
        </pc:spChg>
        <pc:spChg chg="del">
          <ac:chgData name="Luca Bianco" userId="b18167ae-17c8-46ed-b7f9-95ad1de9b798" providerId="ADAL" clId="{709D9108-D130-4CD9-94AC-68F4FAB75060}" dt="2020-08-26T12:41:25.947" v="264" actId="478"/>
          <ac:spMkLst>
            <pc:docMk/>
            <pc:sldMk cId="2301569214" sldId="281"/>
            <ac:spMk id="143" creationId="{16FBD43B-DE54-4B6B-86B0-5303F2DFBC5C}"/>
          </ac:spMkLst>
        </pc:spChg>
        <pc:spChg chg="del">
          <ac:chgData name="Luca Bianco" userId="b18167ae-17c8-46ed-b7f9-95ad1de9b798" providerId="ADAL" clId="{709D9108-D130-4CD9-94AC-68F4FAB75060}" dt="2020-08-26T12:41:25.947" v="264" actId="478"/>
          <ac:spMkLst>
            <pc:docMk/>
            <pc:sldMk cId="2301569214" sldId="281"/>
            <ac:spMk id="151" creationId="{B1B4FC53-741D-4656-A3EB-7AEC7AA1F164}"/>
          </ac:spMkLst>
        </pc:spChg>
        <pc:picChg chg="add">
          <ac:chgData name="Luca Bianco" userId="b18167ae-17c8-46ed-b7f9-95ad1de9b798" providerId="ADAL" clId="{709D9108-D130-4CD9-94AC-68F4FAB75060}" dt="2020-08-26T12:41:26.680" v="265" actId="22"/>
          <ac:picMkLst>
            <pc:docMk/>
            <pc:sldMk cId="2301569214" sldId="281"/>
            <ac:picMk id="127" creationId="{5A9ADA86-6D8E-4267-97E9-A1600D79E28E}"/>
          </ac:picMkLst>
        </pc:picChg>
        <pc:picChg chg="del">
          <ac:chgData name="Luca Bianco" userId="b18167ae-17c8-46ed-b7f9-95ad1de9b798" providerId="ADAL" clId="{709D9108-D130-4CD9-94AC-68F4FAB75060}" dt="2020-08-26T13:02:20.525" v="493" actId="478"/>
          <ac:picMkLst>
            <pc:docMk/>
            <pc:sldMk cId="2301569214" sldId="281"/>
            <ac:picMk id="130" creationId="{5CC0CC1E-E0A2-4B1F-B407-E123E7504F33}"/>
          </ac:picMkLst>
        </pc:picChg>
      </pc:sldChg>
      <pc:sldChg chg="addSp delSp modSp add mod">
        <pc:chgData name="Luca Bianco" userId="b18167ae-17c8-46ed-b7f9-95ad1de9b798" providerId="ADAL" clId="{709D9108-D130-4CD9-94AC-68F4FAB75060}" dt="2020-08-26T13:02:25.107" v="494" actId="478"/>
        <pc:sldMkLst>
          <pc:docMk/>
          <pc:sldMk cId="3199725359" sldId="282"/>
        </pc:sldMkLst>
        <pc:spChg chg="del">
          <ac:chgData name="Luca Bianco" userId="b18167ae-17c8-46ed-b7f9-95ad1de9b798" providerId="ADAL" clId="{709D9108-D130-4CD9-94AC-68F4FAB75060}" dt="2020-08-26T12:42:28.522" v="325" actId="478"/>
          <ac:spMkLst>
            <pc:docMk/>
            <pc:sldMk cId="3199725359" sldId="282"/>
            <ac:spMk id="125" creationId="{6DE43FD8-9D53-44BD-A394-62790D894F5D}"/>
          </ac:spMkLst>
        </pc:spChg>
        <pc:spChg chg="mod">
          <ac:chgData name="Luca Bianco" userId="b18167ae-17c8-46ed-b7f9-95ad1de9b798" providerId="ADAL" clId="{709D9108-D130-4CD9-94AC-68F4FAB75060}" dt="2020-08-26T12:42:43.561" v="328"/>
          <ac:spMkLst>
            <pc:docMk/>
            <pc:sldMk cId="3199725359" sldId="282"/>
            <ac:spMk id="126" creationId="{00000000-0000-0000-0000-000000000000}"/>
          </ac:spMkLst>
        </pc:spChg>
        <pc:spChg chg="add">
          <ac:chgData name="Luca Bianco" userId="b18167ae-17c8-46ed-b7f9-95ad1de9b798" providerId="ADAL" clId="{709D9108-D130-4CD9-94AC-68F4FAB75060}" dt="2020-08-26T12:42:29.459" v="326" actId="22"/>
          <ac:spMkLst>
            <pc:docMk/>
            <pc:sldMk cId="3199725359" sldId="282"/>
            <ac:spMk id="128" creationId="{51B18E75-B722-4DAA-B785-2F157073A069}"/>
          </ac:spMkLst>
        </pc:spChg>
        <pc:spChg chg="add">
          <ac:chgData name="Luca Bianco" userId="b18167ae-17c8-46ed-b7f9-95ad1de9b798" providerId="ADAL" clId="{709D9108-D130-4CD9-94AC-68F4FAB75060}" dt="2020-08-26T12:42:29.459" v="326" actId="22"/>
          <ac:spMkLst>
            <pc:docMk/>
            <pc:sldMk cId="3199725359" sldId="282"/>
            <ac:spMk id="133" creationId="{096CD8FB-619A-4225-BEA4-224455395A1E}"/>
          </ac:spMkLst>
        </pc:spChg>
        <pc:spChg chg="mod">
          <ac:chgData name="Luca Bianco" userId="b18167ae-17c8-46ed-b7f9-95ad1de9b798" providerId="ADAL" clId="{709D9108-D130-4CD9-94AC-68F4FAB75060}" dt="2020-08-26T12:59:54.468" v="480"/>
          <ac:spMkLst>
            <pc:docMk/>
            <pc:sldMk cId="3199725359" sldId="282"/>
            <ac:spMk id="135" creationId="{4937FA3B-AE03-40DC-B7EF-428C9F680617}"/>
          </ac:spMkLst>
        </pc:spChg>
        <pc:picChg chg="del">
          <ac:chgData name="Luca Bianco" userId="b18167ae-17c8-46ed-b7f9-95ad1de9b798" providerId="ADAL" clId="{709D9108-D130-4CD9-94AC-68F4FAB75060}" dt="2020-08-26T12:42:24.853" v="324" actId="478"/>
          <ac:picMkLst>
            <pc:docMk/>
            <pc:sldMk cId="3199725359" sldId="282"/>
            <ac:picMk id="127" creationId="{5A9ADA86-6D8E-4267-97E9-A1600D79E28E}"/>
          </ac:picMkLst>
        </pc:picChg>
        <pc:picChg chg="add">
          <ac:chgData name="Luca Bianco" userId="b18167ae-17c8-46ed-b7f9-95ad1de9b798" providerId="ADAL" clId="{709D9108-D130-4CD9-94AC-68F4FAB75060}" dt="2020-08-26T12:42:29.459" v="326" actId="22"/>
          <ac:picMkLst>
            <pc:docMk/>
            <pc:sldMk cId="3199725359" sldId="282"/>
            <ac:picMk id="129" creationId="{C248DA11-ED76-4FBB-B855-EFE0FF1AF260}"/>
          </ac:picMkLst>
        </pc:picChg>
        <pc:picChg chg="del">
          <ac:chgData name="Luca Bianco" userId="b18167ae-17c8-46ed-b7f9-95ad1de9b798" providerId="ADAL" clId="{709D9108-D130-4CD9-94AC-68F4FAB75060}" dt="2020-08-26T13:02:25.107" v="494" actId="478"/>
          <ac:picMkLst>
            <pc:docMk/>
            <pc:sldMk cId="3199725359" sldId="282"/>
            <ac:picMk id="130" creationId="{5CC0CC1E-E0A2-4B1F-B407-E123E7504F33}"/>
          </ac:picMkLst>
        </pc:picChg>
      </pc:sldChg>
      <pc:sldChg chg="addSp delSp modSp add mod ord">
        <pc:chgData name="Luca Bianco" userId="b18167ae-17c8-46ed-b7f9-95ad1de9b798" providerId="ADAL" clId="{709D9108-D130-4CD9-94AC-68F4FAB75060}" dt="2020-08-26T13:02:28.382" v="495" actId="478"/>
        <pc:sldMkLst>
          <pc:docMk/>
          <pc:sldMk cId="3905666443" sldId="283"/>
        </pc:sldMkLst>
        <pc:spChg chg="add">
          <ac:chgData name="Luca Bianco" userId="b18167ae-17c8-46ed-b7f9-95ad1de9b798" providerId="ADAL" clId="{709D9108-D130-4CD9-94AC-68F4FAB75060}" dt="2020-08-26T12:43:01.508" v="333" actId="22"/>
          <ac:spMkLst>
            <pc:docMk/>
            <pc:sldMk cId="3905666443" sldId="283"/>
            <ac:spMk id="125" creationId="{A0309BAB-5BBB-412C-9DAC-1EABAB34CE01}"/>
          </ac:spMkLst>
        </pc:spChg>
        <pc:spChg chg="mod">
          <ac:chgData name="Luca Bianco" userId="b18167ae-17c8-46ed-b7f9-95ad1de9b798" providerId="ADAL" clId="{709D9108-D130-4CD9-94AC-68F4FAB75060}" dt="2020-08-26T12:43:09.894" v="350" actId="20577"/>
          <ac:spMkLst>
            <pc:docMk/>
            <pc:sldMk cId="3905666443" sldId="283"/>
            <ac:spMk id="126" creationId="{00000000-0000-0000-0000-000000000000}"/>
          </ac:spMkLst>
        </pc:spChg>
        <pc:spChg chg="del">
          <ac:chgData name="Luca Bianco" userId="b18167ae-17c8-46ed-b7f9-95ad1de9b798" providerId="ADAL" clId="{709D9108-D130-4CD9-94AC-68F4FAB75060}" dt="2020-08-26T12:43:00.569" v="332" actId="478"/>
          <ac:spMkLst>
            <pc:docMk/>
            <pc:sldMk cId="3905666443" sldId="283"/>
            <ac:spMk id="128" creationId="{51B18E75-B722-4DAA-B785-2F157073A069}"/>
          </ac:spMkLst>
        </pc:spChg>
        <pc:spChg chg="del">
          <ac:chgData name="Luca Bianco" userId="b18167ae-17c8-46ed-b7f9-95ad1de9b798" providerId="ADAL" clId="{709D9108-D130-4CD9-94AC-68F4FAB75060}" dt="2020-08-26T12:43:00.569" v="332" actId="478"/>
          <ac:spMkLst>
            <pc:docMk/>
            <pc:sldMk cId="3905666443" sldId="283"/>
            <ac:spMk id="133" creationId="{096CD8FB-619A-4225-BEA4-224455395A1E}"/>
          </ac:spMkLst>
        </pc:spChg>
        <pc:spChg chg="mod">
          <ac:chgData name="Luca Bianco" userId="b18167ae-17c8-46ed-b7f9-95ad1de9b798" providerId="ADAL" clId="{709D9108-D130-4CD9-94AC-68F4FAB75060}" dt="2020-08-26T13:00:02.129" v="481"/>
          <ac:spMkLst>
            <pc:docMk/>
            <pc:sldMk cId="3905666443" sldId="283"/>
            <ac:spMk id="135" creationId="{4937FA3B-AE03-40DC-B7EF-428C9F680617}"/>
          </ac:spMkLst>
        </pc:spChg>
        <pc:picChg chg="add">
          <ac:chgData name="Luca Bianco" userId="b18167ae-17c8-46ed-b7f9-95ad1de9b798" providerId="ADAL" clId="{709D9108-D130-4CD9-94AC-68F4FAB75060}" dt="2020-08-26T12:43:01.508" v="333" actId="22"/>
          <ac:picMkLst>
            <pc:docMk/>
            <pc:sldMk cId="3905666443" sldId="283"/>
            <ac:picMk id="127" creationId="{A679AF58-32DB-4A25-94E1-DF54A813B2F6}"/>
          </ac:picMkLst>
        </pc:picChg>
        <pc:picChg chg="del">
          <ac:chgData name="Luca Bianco" userId="b18167ae-17c8-46ed-b7f9-95ad1de9b798" providerId="ADAL" clId="{709D9108-D130-4CD9-94AC-68F4FAB75060}" dt="2020-08-26T12:43:00.569" v="332" actId="478"/>
          <ac:picMkLst>
            <pc:docMk/>
            <pc:sldMk cId="3905666443" sldId="283"/>
            <ac:picMk id="129" creationId="{C248DA11-ED76-4FBB-B855-EFE0FF1AF260}"/>
          </ac:picMkLst>
        </pc:picChg>
        <pc:picChg chg="del">
          <ac:chgData name="Luca Bianco" userId="b18167ae-17c8-46ed-b7f9-95ad1de9b798" providerId="ADAL" clId="{709D9108-D130-4CD9-94AC-68F4FAB75060}" dt="2020-08-26T13:02:28.382" v="495" actId="478"/>
          <ac:picMkLst>
            <pc:docMk/>
            <pc:sldMk cId="3905666443" sldId="283"/>
            <ac:picMk id="130" creationId="{5CC0CC1E-E0A2-4B1F-B407-E123E7504F33}"/>
          </ac:picMkLst>
        </pc:picChg>
      </pc:sldChg>
      <pc:sldChg chg="addSp delSp modSp add mod">
        <pc:chgData name="Luca Bianco" userId="b18167ae-17c8-46ed-b7f9-95ad1de9b798" providerId="ADAL" clId="{709D9108-D130-4CD9-94AC-68F4FAB75060}" dt="2020-08-26T13:02:36.080" v="497" actId="1076"/>
        <pc:sldMkLst>
          <pc:docMk/>
          <pc:sldMk cId="3586850455" sldId="284"/>
        </pc:sldMkLst>
        <pc:spChg chg="del mod">
          <ac:chgData name="Luca Bianco" userId="b18167ae-17c8-46ed-b7f9-95ad1de9b798" providerId="ADAL" clId="{709D9108-D130-4CD9-94AC-68F4FAB75060}" dt="2020-08-26T12:43:34.630" v="357" actId="478"/>
          <ac:spMkLst>
            <pc:docMk/>
            <pc:sldMk cId="3586850455" sldId="284"/>
            <ac:spMk id="125" creationId="{A0309BAB-5BBB-412C-9DAC-1EABAB34CE01}"/>
          </ac:spMkLst>
        </pc:spChg>
        <pc:spChg chg="mod">
          <ac:chgData name="Luca Bianco" userId="b18167ae-17c8-46ed-b7f9-95ad1de9b798" providerId="ADAL" clId="{709D9108-D130-4CD9-94AC-68F4FAB75060}" dt="2020-08-26T12:43:59.845" v="361"/>
          <ac:spMkLst>
            <pc:docMk/>
            <pc:sldMk cId="3586850455" sldId="284"/>
            <ac:spMk id="126" creationId="{00000000-0000-0000-0000-000000000000}"/>
          </ac:spMkLst>
        </pc:spChg>
        <pc:spChg chg="mod">
          <ac:chgData name="Luca Bianco" userId="b18167ae-17c8-46ed-b7f9-95ad1de9b798" providerId="ADAL" clId="{709D9108-D130-4CD9-94AC-68F4FAB75060}" dt="2020-08-26T12:43:37.340" v="359"/>
          <ac:spMkLst>
            <pc:docMk/>
            <pc:sldMk cId="3586850455" sldId="284"/>
            <ac:spMk id="133" creationId="{360D3273-D099-49DB-A5D1-7C94773B5888}"/>
          </ac:spMkLst>
        </pc:spChg>
        <pc:spChg chg="add mod">
          <ac:chgData name="Luca Bianco" userId="b18167ae-17c8-46ed-b7f9-95ad1de9b798" providerId="ADAL" clId="{709D9108-D130-4CD9-94AC-68F4FAB75060}" dt="2020-08-26T12:43:37.340" v="359"/>
          <ac:spMkLst>
            <pc:docMk/>
            <pc:sldMk cId="3586850455" sldId="284"/>
            <ac:spMk id="134" creationId="{77A12886-9B15-4819-92E6-6D7C025CD7E4}"/>
          </ac:spMkLst>
        </pc:spChg>
        <pc:spChg chg="mod">
          <ac:chgData name="Luca Bianco" userId="b18167ae-17c8-46ed-b7f9-95ad1de9b798" providerId="ADAL" clId="{709D9108-D130-4CD9-94AC-68F4FAB75060}" dt="2020-08-26T13:00:06.317" v="482"/>
          <ac:spMkLst>
            <pc:docMk/>
            <pc:sldMk cId="3586850455" sldId="284"/>
            <ac:spMk id="135" creationId="{4937FA3B-AE03-40DC-B7EF-428C9F680617}"/>
          </ac:spMkLst>
        </pc:spChg>
        <pc:grpChg chg="add mod">
          <ac:chgData name="Luca Bianco" userId="b18167ae-17c8-46ed-b7f9-95ad1de9b798" providerId="ADAL" clId="{709D9108-D130-4CD9-94AC-68F4FAB75060}" dt="2020-08-26T13:02:36.080" v="497" actId="1076"/>
          <ac:grpSpMkLst>
            <pc:docMk/>
            <pc:sldMk cId="3586850455" sldId="284"/>
            <ac:grpSpMk id="131" creationId="{15C72C91-CD3B-4ABC-BDF0-D8D557A3230C}"/>
          </ac:grpSpMkLst>
        </pc:grpChg>
        <pc:picChg chg="del">
          <ac:chgData name="Luca Bianco" userId="b18167ae-17c8-46ed-b7f9-95ad1de9b798" providerId="ADAL" clId="{709D9108-D130-4CD9-94AC-68F4FAB75060}" dt="2020-08-26T12:43:36.426" v="358" actId="478"/>
          <ac:picMkLst>
            <pc:docMk/>
            <pc:sldMk cId="3586850455" sldId="284"/>
            <ac:picMk id="127" creationId="{A679AF58-32DB-4A25-94E1-DF54A813B2F6}"/>
          </ac:picMkLst>
        </pc:picChg>
        <pc:picChg chg="del">
          <ac:chgData name="Luca Bianco" userId="b18167ae-17c8-46ed-b7f9-95ad1de9b798" providerId="ADAL" clId="{709D9108-D130-4CD9-94AC-68F4FAB75060}" dt="2020-08-26T13:02:32.770" v="496" actId="478"/>
          <ac:picMkLst>
            <pc:docMk/>
            <pc:sldMk cId="3586850455" sldId="284"/>
            <ac:picMk id="130" creationId="{5CC0CC1E-E0A2-4B1F-B407-E123E7504F33}"/>
          </ac:picMkLst>
        </pc:picChg>
        <pc:picChg chg="mod">
          <ac:chgData name="Luca Bianco" userId="b18167ae-17c8-46ed-b7f9-95ad1de9b798" providerId="ADAL" clId="{709D9108-D130-4CD9-94AC-68F4FAB75060}" dt="2020-08-26T12:43:37.340" v="359"/>
          <ac:picMkLst>
            <pc:docMk/>
            <pc:sldMk cId="3586850455" sldId="284"/>
            <ac:picMk id="132" creationId="{7FBCB298-1F06-46C6-ABD8-8F91585BAD02}"/>
          </ac:picMkLst>
        </pc:picChg>
      </pc:sldChg>
      <pc:sldChg chg="addSp delSp modSp add mod">
        <pc:chgData name="Luca Bianco" userId="b18167ae-17c8-46ed-b7f9-95ad1de9b798" providerId="ADAL" clId="{709D9108-D130-4CD9-94AC-68F4FAB75060}" dt="2020-08-26T13:02:39.178" v="498" actId="478"/>
        <pc:sldMkLst>
          <pc:docMk/>
          <pc:sldMk cId="1925774999" sldId="285"/>
        </pc:sldMkLst>
        <pc:spChg chg="add mod">
          <ac:chgData name="Luca Bianco" userId="b18167ae-17c8-46ed-b7f9-95ad1de9b798" providerId="ADAL" clId="{709D9108-D130-4CD9-94AC-68F4FAB75060}" dt="2020-08-26T12:44:59.732" v="372" actId="1076"/>
          <ac:spMkLst>
            <pc:docMk/>
            <pc:sldMk cId="1925774999" sldId="285"/>
            <ac:spMk id="125" creationId="{256063AE-88C0-4536-BE54-D3C8107C7129}"/>
          </ac:spMkLst>
        </pc:spChg>
        <pc:spChg chg="add mod">
          <ac:chgData name="Luca Bianco" userId="b18167ae-17c8-46ed-b7f9-95ad1de9b798" providerId="ADAL" clId="{709D9108-D130-4CD9-94AC-68F4FAB75060}" dt="2020-08-26T12:45:05.687" v="373" actId="1076"/>
          <ac:spMkLst>
            <pc:docMk/>
            <pc:sldMk cId="1925774999" sldId="285"/>
            <ac:spMk id="127" creationId="{AFE604A7-0158-43A3-B367-21C4AD398335}"/>
          </ac:spMkLst>
        </pc:spChg>
        <pc:spChg chg="del mod">
          <ac:chgData name="Luca Bianco" userId="b18167ae-17c8-46ed-b7f9-95ad1de9b798" providerId="ADAL" clId="{709D9108-D130-4CD9-94AC-68F4FAB75060}" dt="2020-08-26T12:44:19.896" v="365" actId="478"/>
          <ac:spMkLst>
            <pc:docMk/>
            <pc:sldMk cId="1925774999" sldId="285"/>
            <ac:spMk id="134" creationId="{77A12886-9B15-4819-92E6-6D7C025CD7E4}"/>
          </ac:spMkLst>
        </pc:spChg>
        <pc:spChg chg="mod">
          <ac:chgData name="Luca Bianco" userId="b18167ae-17c8-46ed-b7f9-95ad1de9b798" providerId="ADAL" clId="{709D9108-D130-4CD9-94AC-68F4FAB75060}" dt="2020-08-26T13:00:13.407" v="483"/>
          <ac:spMkLst>
            <pc:docMk/>
            <pc:sldMk cId="1925774999" sldId="285"/>
            <ac:spMk id="135" creationId="{4937FA3B-AE03-40DC-B7EF-428C9F680617}"/>
          </ac:spMkLst>
        </pc:spChg>
        <pc:grpChg chg="del">
          <ac:chgData name="Luca Bianco" userId="b18167ae-17c8-46ed-b7f9-95ad1de9b798" providerId="ADAL" clId="{709D9108-D130-4CD9-94AC-68F4FAB75060}" dt="2020-08-26T12:44:19.896" v="365" actId="478"/>
          <ac:grpSpMkLst>
            <pc:docMk/>
            <pc:sldMk cId="1925774999" sldId="285"/>
            <ac:grpSpMk id="131" creationId="{15C72C91-CD3B-4ABC-BDF0-D8D557A3230C}"/>
          </ac:grpSpMkLst>
        </pc:grpChg>
        <pc:picChg chg="add mod">
          <ac:chgData name="Luca Bianco" userId="b18167ae-17c8-46ed-b7f9-95ad1de9b798" providerId="ADAL" clId="{709D9108-D130-4CD9-94AC-68F4FAB75060}" dt="2020-08-26T12:44:51.764" v="370" actId="1076"/>
          <ac:picMkLst>
            <pc:docMk/>
            <pc:sldMk cId="1925774999" sldId="285"/>
            <ac:picMk id="128" creationId="{D549124A-BE92-49D4-A65E-6DBD88EEE49D}"/>
          </ac:picMkLst>
        </pc:picChg>
        <pc:picChg chg="add mod">
          <ac:chgData name="Luca Bianco" userId="b18167ae-17c8-46ed-b7f9-95ad1de9b798" providerId="ADAL" clId="{709D9108-D130-4CD9-94AC-68F4FAB75060}" dt="2020-08-26T12:44:54.386" v="371" actId="1076"/>
          <ac:picMkLst>
            <pc:docMk/>
            <pc:sldMk cId="1925774999" sldId="285"/>
            <ac:picMk id="129" creationId="{EF8D8DB3-BA27-4973-B762-99CD60109887}"/>
          </ac:picMkLst>
        </pc:picChg>
        <pc:picChg chg="del">
          <ac:chgData name="Luca Bianco" userId="b18167ae-17c8-46ed-b7f9-95ad1de9b798" providerId="ADAL" clId="{709D9108-D130-4CD9-94AC-68F4FAB75060}" dt="2020-08-26T13:02:39.178" v="498" actId="478"/>
          <ac:picMkLst>
            <pc:docMk/>
            <pc:sldMk cId="1925774999" sldId="285"/>
            <ac:picMk id="130" creationId="{5CC0CC1E-E0A2-4B1F-B407-E123E7504F33}"/>
          </ac:picMkLst>
        </pc:picChg>
      </pc:sldChg>
      <pc:sldChg chg="addSp delSp modSp add mod">
        <pc:chgData name="Luca Bianco" userId="b18167ae-17c8-46ed-b7f9-95ad1de9b798" providerId="ADAL" clId="{709D9108-D130-4CD9-94AC-68F4FAB75060}" dt="2020-08-26T13:02:43.872" v="499" actId="478"/>
        <pc:sldMkLst>
          <pc:docMk/>
          <pc:sldMk cId="1441846813" sldId="286"/>
        </pc:sldMkLst>
        <pc:spChg chg="del">
          <ac:chgData name="Luca Bianco" userId="b18167ae-17c8-46ed-b7f9-95ad1de9b798" providerId="ADAL" clId="{709D9108-D130-4CD9-94AC-68F4FAB75060}" dt="2020-08-26T12:45:33.536" v="377" actId="478"/>
          <ac:spMkLst>
            <pc:docMk/>
            <pc:sldMk cId="1441846813" sldId="286"/>
            <ac:spMk id="125" creationId="{256063AE-88C0-4536-BE54-D3C8107C7129}"/>
          </ac:spMkLst>
        </pc:spChg>
        <pc:spChg chg="mod">
          <ac:chgData name="Luca Bianco" userId="b18167ae-17c8-46ed-b7f9-95ad1de9b798" providerId="ADAL" clId="{709D9108-D130-4CD9-94AC-68F4FAB75060}" dt="2020-08-26T12:45:49.730" v="384"/>
          <ac:spMkLst>
            <pc:docMk/>
            <pc:sldMk cId="1441846813" sldId="286"/>
            <ac:spMk id="126" creationId="{00000000-0000-0000-0000-000000000000}"/>
          </ac:spMkLst>
        </pc:spChg>
        <pc:spChg chg="del">
          <ac:chgData name="Luca Bianco" userId="b18167ae-17c8-46ed-b7f9-95ad1de9b798" providerId="ADAL" clId="{709D9108-D130-4CD9-94AC-68F4FAB75060}" dt="2020-08-26T12:45:33.536" v="377" actId="478"/>
          <ac:spMkLst>
            <pc:docMk/>
            <pc:sldMk cId="1441846813" sldId="286"/>
            <ac:spMk id="127" creationId="{AFE604A7-0158-43A3-B367-21C4AD398335}"/>
          </ac:spMkLst>
        </pc:spChg>
        <pc:spChg chg="add">
          <ac:chgData name="Luca Bianco" userId="b18167ae-17c8-46ed-b7f9-95ad1de9b798" providerId="ADAL" clId="{709D9108-D130-4CD9-94AC-68F4FAB75060}" dt="2020-08-26T12:45:35.189" v="378" actId="22"/>
          <ac:spMkLst>
            <pc:docMk/>
            <pc:sldMk cId="1441846813" sldId="286"/>
            <ac:spMk id="131" creationId="{BE0917A4-A152-4265-A9D1-1AE84FF57D3C}"/>
          </ac:spMkLst>
        </pc:spChg>
        <pc:spChg chg="add">
          <ac:chgData name="Luca Bianco" userId="b18167ae-17c8-46ed-b7f9-95ad1de9b798" providerId="ADAL" clId="{709D9108-D130-4CD9-94AC-68F4FAB75060}" dt="2020-08-26T12:45:35.189" v="378" actId="22"/>
          <ac:spMkLst>
            <pc:docMk/>
            <pc:sldMk cId="1441846813" sldId="286"/>
            <ac:spMk id="133" creationId="{B759C93B-6320-47C1-A703-90053BD09C37}"/>
          </ac:spMkLst>
        </pc:spChg>
        <pc:spChg chg="mod">
          <ac:chgData name="Luca Bianco" userId="b18167ae-17c8-46ed-b7f9-95ad1de9b798" providerId="ADAL" clId="{709D9108-D130-4CD9-94AC-68F4FAB75060}" dt="2020-08-26T13:00:19.100" v="484"/>
          <ac:spMkLst>
            <pc:docMk/>
            <pc:sldMk cId="1441846813" sldId="286"/>
            <ac:spMk id="135" creationId="{4937FA3B-AE03-40DC-B7EF-428C9F680617}"/>
          </ac:spMkLst>
        </pc:spChg>
        <pc:picChg chg="del">
          <ac:chgData name="Luca Bianco" userId="b18167ae-17c8-46ed-b7f9-95ad1de9b798" providerId="ADAL" clId="{709D9108-D130-4CD9-94AC-68F4FAB75060}" dt="2020-08-26T12:45:33.536" v="377" actId="478"/>
          <ac:picMkLst>
            <pc:docMk/>
            <pc:sldMk cId="1441846813" sldId="286"/>
            <ac:picMk id="128" creationId="{D549124A-BE92-49D4-A65E-6DBD88EEE49D}"/>
          </ac:picMkLst>
        </pc:picChg>
        <pc:picChg chg="del">
          <ac:chgData name="Luca Bianco" userId="b18167ae-17c8-46ed-b7f9-95ad1de9b798" providerId="ADAL" clId="{709D9108-D130-4CD9-94AC-68F4FAB75060}" dt="2020-08-26T12:45:33.536" v="377" actId="478"/>
          <ac:picMkLst>
            <pc:docMk/>
            <pc:sldMk cId="1441846813" sldId="286"/>
            <ac:picMk id="129" creationId="{EF8D8DB3-BA27-4973-B762-99CD60109887}"/>
          </ac:picMkLst>
        </pc:picChg>
        <pc:picChg chg="del">
          <ac:chgData name="Luca Bianco" userId="b18167ae-17c8-46ed-b7f9-95ad1de9b798" providerId="ADAL" clId="{709D9108-D130-4CD9-94AC-68F4FAB75060}" dt="2020-08-26T13:02:43.872" v="499" actId="478"/>
          <ac:picMkLst>
            <pc:docMk/>
            <pc:sldMk cId="1441846813" sldId="286"/>
            <ac:picMk id="130" creationId="{5CC0CC1E-E0A2-4B1F-B407-E123E7504F33}"/>
          </ac:picMkLst>
        </pc:picChg>
      </pc:sldChg>
      <pc:sldChg chg="addSp delSp modSp add mod">
        <pc:chgData name="Luca Bianco" userId="b18167ae-17c8-46ed-b7f9-95ad1de9b798" providerId="ADAL" clId="{709D9108-D130-4CD9-94AC-68F4FAB75060}" dt="2020-08-26T13:02:47.258" v="500" actId="478"/>
        <pc:sldMkLst>
          <pc:docMk/>
          <pc:sldMk cId="3146801268" sldId="287"/>
        </pc:sldMkLst>
        <pc:spChg chg="add">
          <ac:chgData name="Luca Bianco" userId="b18167ae-17c8-46ed-b7f9-95ad1de9b798" providerId="ADAL" clId="{709D9108-D130-4CD9-94AC-68F4FAB75060}" dt="2020-08-26T12:46:16.225" v="390" actId="22"/>
          <ac:spMkLst>
            <pc:docMk/>
            <pc:sldMk cId="3146801268" sldId="287"/>
            <ac:spMk id="125" creationId="{7FF27D53-6BC1-4624-91B5-38A91357E582}"/>
          </ac:spMkLst>
        </pc:spChg>
        <pc:spChg chg="add">
          <ac:chgData name="Luca Bianco" userId="b18167ae-17c8-46ed-b7f9-95ad1de9b798" providerId="ADAL" clId="{709D9108-D130-4CD9-94AC-68F4FAB75060}" dt="2020-08-26T12:46:16.225" v="390" actId="22"/>
          <ac:spMkLst>
            <pc:docMk/>
            <pc:sldMk cId="3146801268" sldId="287"/>
            <ac:spMk id="127" creationId="{7379F6F2-9B71-49D0-883B-24C46ADB1894}"/>
          </ac:spMkLst>
        </pc:spChg>
        <pc:spChg chg="add">
          <ac:chgData name="Luca Bianco" userId="b18167ae-17c8-46ed-b7f9-95ad1de9b798" providerId="ADAL" clId="{709D9108-D130-4CD9-94AC-68F4FAB75060}" dt="2020-08-26T12:46:16.225" v="390" actId="22"/>
          <ac:spMkLst>
            <pc:docMk/>
            <pc:sldMk cId="3146801268" sldId="287"/>
            <ac:spMk id="128" creationId="{15D90EA4-C579-4E59-AE3F-6DEBB4682927}"/>
          </ac:spMkLst>
        </pc:spChg>
        <pc:spChg chg="del">
          <ac:chgData name="Luca Bianco" userId="b18167ae-17c8-46ed-b7f9-95ad1de9b798" providerId="ADAL" clId="{709D9108-D130-4CD9-94AC-68F4FAB75060}" dt="2020-08-26T12:46:10.951" v="388" actId="478"/>
          <ac:spMkLst>
            <pc:docMk/>
            <pc:sldMk cId="3146801268" sldId="287"/>
            <ac:spMk id="131" creationId="{BE0917A4-A152-4265-A9D1-1AE84FF57D3C}"/>
          </ac:spMkLst>
        </pc:spChg>
        <pc:spChg chg="del">
          <ac:chgData name="Luca Bianco" userId="b18167ae-17c8-46ed-b7f9-95ad1de9b798" providerId="ADAL" clId="{709D9108-D130-4CD9-94AC-68F4FAB75060}" dt="2020-08-26T12:46:14.545" v="389" actId="478"/>
          <ac:spMkLst>
            <pc:docMk/>
            <pc:sldMk cId="3146801268" sldId="287"/>
            <ac:spMk id="133" creationId="{B759C93B-6320-47C1-A703-90053BD09C37}"/>
          </ac:spMkLst>
        </pc:spChg>
        <pc:spChg chg="mod">
          <ac:chgData name="Luca Bianco" userId="b18167ae-17c8-46ed-b7f9-95ad1de9b798" providerId="ADAL" clId="{709D9108-D130-4CD9-94AC-68F4FAB75060}" dt="2020-08-26T13:00:23.803" v="485"/>
          <ac:spMkLst>
            <pc:docMk/>
            <pc:sldMk cId="3146801268" sldId="287"/>
            <ac:spMk id="135" creationId="{4937FA3B-AE03-40DC-B7EF-428C9F680617}"/>
          </ac:spMkLst>
        </pc:spChg>
        <pc:picChg chg="del">
          <ac:chgData name="Luca Bianco" userId="b18167ae-17c8-46ed-b7f9-95ad1de9b798" providerId="ADAL" clId="{709D9108-D130-4CD9-94AC-68F4FAB75060}" dt="2020-08-26T13:02:47.258" v="500" actId="478"/>
          <ac:picMkLst>
            <pc:docMk/>
            <pc:sldMk cId="3146801268" sldId="287"/>
            <ac:picMk id="130" creationId="{5CC0CC1E-E0A2-4B1F-B407-E123E7504F33}"/>
          </ac:picMkLst>
        </pc:picChg>
      </pc:sldChg>
      <pc:sldChg chg="addSp delSp modSp add mod">
        <pc:chgData name="Luca Bianco" userId="b18167ae-17c8-46ed-b7f9-95ad1de9b798" providerId="ADAL" clId="{709D9108-D130-4CD9-94AC-68F4FAB75060}" dt="2020-08-26T13:02:50.656" v="501" actId="478"/>
        <pc:sldMkLst>
          <pc:docMk/>
          <pc:sldMk cId="359780921" sldId="288"/>
        </pc:sldMkLst>
        <pc:spChg chg="del">
          <ac:chgData name="Luca Bianco" userId="b18167ae-17c8-46ed-b7f9-95ad1de9b798" providerId="ADAL" clId="{709D9108-D130-4CD9-94AC-68F4FAB75060}" dt="2020-08-26T12:46:44.395" v="394" actId="478"/>
          <ac:spMkLst>
            <pc:docMk/>
            <pc:sldMk cId="359780921" sldId="288"/>
            <ac:spMk id="125" creationId="{7FF27D53-6BC1-4624-91B5-38A91357E582}"/>
          </ac:spMkLst>
        </pc:spChg>
        <pc:spChg chg="mod">
          <ac:chgData name="Luca Bianco" userId="b18167ae-17c8-46ed-b7f9-95ad1de9b798" providerId="ADAL" clId="{709D9108-D130-4CD9-94AC-68F4FAB75060}" dt="2020-08-26T12:47:53.983" v="411" actId="14100"/>
          <ac:spMkLst>
            <pc:docMk/>
            <pc:sldMk cId="359780921" sldId="288"/>
            <ac:spMk id="126" creationId="{00000000-0000-0000-0000-000000000000}"/>
          </ac:spMkLst>
        </pc:spChg>
        <pc:spChg chg="del">
          <ac:chgData name="Luca Bianco" userId="b18167ae-17c8-46ed-b7f9-95ad1de9b798" providerId="ADAL" clId="{709D9108-D130-4CD9-94AC-68F4FAB75060}" dt="2020-08-26T12:46:44.395" v="394" actId="478"/>
          <ac:spMkLst>
            <pc:docMk/>
            <pc:sldMk cId="359780921" sldId="288"/>
            <ac:spMk id="127" creationId="{7379F6F2-9B71-49D0-883B-24C46ADB1894}"/>
          </ac:spMkLst>
        </pc:spChg>
        <pc:spChg chg="del">
          <ac:chgData name="Luca Bianco" userId="b18167ae-17c8-46ed-b7f9-95ad1de9b798" providerId="ADAL" clId="{709D9108-D130-4CD9-94AC-68F4FAB75060}" dt="2020-08-26T12:46:44.395" v="394" actId="478"/>
          <ac:spMkLst>
            <pc:docMk/>
            <pc:sldMk cId="359780921" sldId="288"/>
            <ac:spMk id="128" creationId="{15D90EA4-C579-4E59-AE3F-6DEBB4682927}"/>
          </ac:spMkLst>
        </pc:spChg>
        <pc:spChg chg="add">
          <ac:chgData name="Luca Bianco" userId="b18167ae-17c8-46ed-b7f9-95ad1de9b798" providerId="ADAL" clId="{709D9108-D130-4CD9-94AC-68F4FAB75060}" dt="2020-08-26T12:46:45.281" v="395" actId="22"/>
          <ac:spMkLst>
            <pc:docMk/>
            <pc:sldMk cId="359780921" sldId="288"/>
            <ac:spMk id="129" creationId="{9BB183C1-EE09-4E2C-944D-61AE5050B26C}"/>
          </ac:spMkLst>
        </pc:spChg>
        <pc:spChg chg="mod">
          <ac:chgData name="Luca Bianco" userId="b18167ae-17c8-46ed-b7f9-95ad1de9b798" providerId="ADAL" clId="{709D9108-D130-4CD9-94AC-68F4FAB75060}" dt="2020-08-26T13:00:28.758" v="486"/>
          <ac:spMkLst>
            <pc:docMk/>
            <pc:sldMk cId="359780921" sldId="288"/>
            <ac:spMk id="135" creationId="{4937FA3B-AE03-40DC-B7EF-428C9F680617}"/>
          </ac:spMkLst>
        </pc:spChg>
        <pc:picChg chg="del">
          <ac:chgData name="Luca Bianco" userId="b18167ae-17c8-46ed-b7f9-95ad1de9b798" providerId="ADAL" clId="{709D9108-D130-4CD9-94AC-68F4FAB75060}" dt="2020-08-26T13:02:50.656" v="501" actId="478"/>
          <ac:picMkLst>
            <pc:docMk/>
            <pc:sldMk cId="359780921" sldId="288"/>
            <ac:picMk id="130" creationId="{5CC0CC1E-E0A2-4B1F-B407-E123E7504F33}"/>
          </ac:picMkLst>
        </pc:picChg>
        <pc:picChg chg="add mod">
          <ac:chgData name="Luca Bianco" userId="b18167ae-17c8-46ed-b7f9-95ad1de9b798" providerId="ADAL" clId="{709D9108-D130-4CD9-94AC-68F4FAB75060}" dt="2020-08-26T12:47:35.820" v="406" actId="1076"/>
          <ac:picMkLst>
            <pc:docMk/>
            <pc:sldMk cId="359780921" sldId="288"/>
            <ac:picMk id="132" creationId="{3B959009-509E-47CD-A7AC-8C55EF12B029}"/>
          </ac:picMkLst>
        </pc:picChg>
        <pc:picChg chg="add mod">
          <ac:chgData name="Luca Bianco" userId="b18167ae-17c8-46ed-b7f9-95ad1de9b798" providerId="ADAL" clId="{709D9108-D130-4CD9-94AC-68F4FAB75060}" dt="2020-08-26T12:47:34.265" v="405" actId="1076"/>
          <ac:picMkLst>
            <pc:docMk/>
            <pc:sldMk cId="359780921" sldId="288"/>
            <ac:picMk id="134" creationId="{288DCEB1-D3C3-4A8C-9480-C003D1DA6462}"/>
          </ac:picMkLst>
        </pc:picChg>
      </pc:sldChg>
      <pc:sldChg chg="addSp delSp modSp add mod delAnim modAnim">
        <pc:chgData name="Luca Bianco" userId="b18167ae-17c8-46ed-b7f9-95ad1de9b798" providerId="ADAL" clId="{709D9108-D130-4CD9-94AC-68F4FAB75060}" dt="2020-08-26T15:12:32.701" v="552" actId="14100"/>
        <pc:sldMkLst>
          <pc:docMk/>
          <pc:sldMk cId="679794443" sldId="289"/>
        </pc:sldMkLst>
        <pc:spChg chg="mod">
          <ac:chgData name="Luca Bianco" userId="b18167ae-17c8-46ed-b7f9-95ad1de9b798" providerId="ADAL" clId="{709D9108-D130-4CD9-94AC-68F4FAB75060}" dt="2020-08-26T12:48:34.582" v="425"/>
          <ac:spMkLst>
            <pc:docMk/>
            <pc:sldMk cId="679794443" sldId="289"/>
            <ac:spMk id="126" creationId="{00000000-0000-0000-0000-000000000000}"/>
          </ac:spMkLst>
        </pc:spChg>
        <pc:spChg chg="del">
          <ac:chgData name="Luca Bianco" userId="b18167ae-17c8-46ed-b7f9-95ad1de9b798" providerId="ADAL" clId="{709D9108-D130-4CD9-94AC-68F4FAB75060}" dt="2020-08-26T12:48:11.520" v="415" actId="478"/>
          <ac:spMkLst>
            <pc:docMk/>
            <pc:sldMk cId="679794443" sldId="289"/>
            <ac:spMk id="129" creationId="{9BB183C1-EE09-4E2C-944D-61AE5050B26C}"/>
          </ac:spMkLst>
        </pc:spChg>
        <pc:spChg chg="add mod">
          <ac:chgData name="Luca Bianco" userId="b18167ae-17c8-46ed-b7f9-95ad1de9b798" providerId="ADAL" clId="{709D9108-D130-4CD9-94AC-68F4FAB75060}" dt="2020-08-26T12:48:22.303" v="419" actId="1076"/>
          <ac:spMkLst>
            <pc:docMk/>
            <pc:sldMk cId="679794443" sldId="289"/>
            <ac:spMk id="131" creationId="{F797E5D1-977F-4C0E-AFA8-F7A2B5F44AF6}"/>
          </ac:spMkLst>
        </pc:spChg>
        <pc:spChg chg="mod">
          <ac:chgData name="Luca Bianco" userId="b18167ae-17c8-46ed-b7f9-95ad1de9b798" providerId="ADAL" clId="{709D9108-D130-4CD9-94AC-68F4FAB75060}" dt="2020-08-26T13:00:33.362" v="487"/>
          <ac:spMkLst>
            <pc:docMk/>
            <pc:sldMk cId="679794443" sldId="289"/>
            <ac:spMk id="135" creationId="{4937FA3B-AE03-40DC-B7EF-428C9F680617}"/>
          </ac:spMkLst>
        </pc:spChg>
        <pc:picChg chg="add mod">
          <ac:chgData name="Luca Bianco" userId="b18167ae-17c8-46ed-b7f9-95ad1de9b798" providerId="ADAL" clId="{709D9108-D130-4CD9-94AC-68F4FAB75060}" dt="2020-08-26T15:12:32.701" v="552" actId="14100"/>
          <ac:picMkLst>
            <pc:docMk/>
            <pc:sldMk cId="679794443" sldId="289"/>
            <ac:picMk id="127" creationId="{C7E3A761-9645-4B4A-A1D6-68AD4D52A5AD}"/>
          </ac:picMkLst>
        </pc:picChg>
        <pc:picChg chg="del">
          <ac:chgData name="Luca Bianco" userId="b18167ae-17c8-46ed-b7f9-95ad1de9b798" providerId="ADAL" clId="{709D9108-D130-4CD9-94AC-68F4FAB75060}" dt="2020-08-26T13:02:54.583" v="502" actId="478"/>
          <ac:picMkLst>
            <pc:docMk/>
            <pc:sldMk cId="679794443" sldId="289"/>
            <ac:picMk id="130" creationId="{5CC0CC1E-E0A2-4B1F-B407-E123E7504F33}"/>
          </ac:picMkLst>
        </pc:picChg>
        <pc:picChg chg="del">
          <ac:chgData name="Luca Bianco" userId="b18167ae-17c8-46ed-b7f9-95ad1de9b798" providerId="ADAL" clId="{709D9108-D130-4CD9-94AC-68F4FAB75060}" dt="2020-08-26T12:48:15.181" v="417" actId="478"/>
          <ac:picMkLst>
            <pc:docMk/>
            <pc:sldMk cId="679794443" sldId="289"/>
            <ac:picMk id="132" creationId="{3B959009-509E-47CD-A7AC-8C55EF12B029}"/>
          </ac:picMkLst>
        </pc:picChg>
        <pc:picChg chg="add del mod">
          <ac:chgData name="Luca Bianco" userId="b18167ae-17c8-46ed-b7f9-95ad1de9b798" providerId="ADAL" clId="{709D9108-D130-4CD9-94AC-68F4FAB75060}" dt="2020-08-26T15:12:07.175" v="543" actId="478"/>
          <ac:picMkLst>
            <pc:docMk/>
            <pc:sldMk cId="679794443" sldId="289"/>
            <ac:picMk id="133" creationId="{804B3CEF-922E-4D97-BFBA-74AD39BF6D16}"/>
          </ac:picMkLst>
        </pc:picChg>
        <pc:picChg chg="del">
          <ac:chgData name="Luca Bianco" userId="b18167ae-17c8-46ed-b7f9-95ad1de9b798" providerId="ADAL" clId="{709D9108-D130-4CD9-94AC-68F4FAB75060}" dt="2020-08-26T12:48:13.497" v="416" actId="478"/>
          <ac:picMkLst>
            <pc:docMk/>
            <pc:sldMk cId="679794443" sldId="289"/>
            <ac:picMk id="134" creationId="{288DCEB1-D3C3-4A8C-9480-C003D1DA6462}"/>
          </ac:picMkLst>
        </pc:picChg>
        <pc:picChg chg="add mod">
          <ac:chgData name="Luca Bianco" userId="b18167ae-17c8-46ed-b7f9-95ad1de9b798" providerId="ADAL" clId="{709D9108-D130-4CD9-94AC-68F4FAB75060}" dt="2020-08-26T12:48:22.303" v="419" actId="1076"/>
          <ac:picMkLst>
            <pc:docMk/>
            <pc:sldMk cId="679794443" sldId="289"/>
            <ac:picMk id="136" creationId="{A985A7EC-BE29-43A5-BDF9-A5C5E69A2AF5}"/>
          </ac:picMkLst>
        </pc:picChg>
      </pc:sldChg>
      <pc:sldChg chg="addSp delSp modSp add mod delAnim">
        <pc:chgData name="Luca Bianco" userId="b18167ae-17c8-46ed-b7f9-95ad1de9b798" providerId="ADAL" clId="{709D9108-D130-4CD9-94AC-68F4FAB75060}" dt="2020-08-26T13:02:57.611" v="503" actId="478"/>
        <pc:sldMkLst>
          <pc:docMk/>
          <pc:sldMk cId="2210916439" sldId="290"/>
        </pc:sldMkLst>
        <pc:spChg chg="add mod">
          <ac:chgData name="Luca Bianco" userId="b18167ae-17c8-46ed-b7f9-95ad1de9b798" providerId="ADAL" clId="{709D9108-D130-4CD9-94AC-68F4FAB75060}" dt="2020-08-26T12:49:31.995" v="434" actId="1076"/>
          <ac:spMkLst>
            <pc:docMk/>
            <pc:sldMk cId="2210916439" sldId="290"/>
            <ac:spMk id="125" creationId="{8039E20A-17B1-4476-B2CF-87027D766F5F}"/>
          </ac:spMkLst>
        </pc:spChg>
        <pc:spChg chg="mod">
          <ac:chgData name="Luca Bianco" userId="b18167ae-17c8-46ed-b7f9-95ad1de9b798" providerId="ADAL" clId="{709D9108-D130-4CD9-94AC-68F4FAB75060}" dt="2020-08-26T12:49:58.681" v="439"/>
          <ac:spMkLst>
            <pc:docMk/>
            <pc:sldMk cId="2210916439" sldId="290"/>
            <ac:spMk id="126" creationId="{00000000-0000-0000-0000-000000000000}"/>
          </ac:spMkLst>
        </pc:spChg>
        <pc:spChg chg="del">
          <ac:chgData name="Luca Bianco" userId="b18167ae-17c8-46ed-b7f9-95ad1de9b798" providerId="ADAL" clId="{709D9108-D130-4CD9-94AC-68F4FAB75060}" dt="2020-08-26T12:49:10.435" v="430" actId="478"/>
          <ac:spMkLst>
            <pc:docMk/>
            <pc:sldMk cId="2210916439" sldId="290"/>
            <ac:spMk id="131" creationId="{F797E5D1-977F-4C0E-AFA8-F7A2B5F44AF6}"/>
          </ac:spMkLst>
        </pc:spChg>
        <pc:spChg chg="mod">
          <ac:chgData name="Luca Bianco" userId="b18167ae-17c8-46ed-b7f9-95ad1de9b798" providerId="ADAL" clId="{709D9108-D130-4CD9-94AC-68F4FAB75060}" dt="2020-08-26T13:00:38.192" v="488"/>
          <ac:spMkLst>
            <pc:docMk/>
            <pc:sldMk cId="2210916439" sldId="290"/>
            <ac:spMk id="135" creationId="{4937FA3B-AE03-40DC-B7EF-428C9F680617}"/>
          </ac:spMkLst>
        </pc:spChg>
        <pc:picChg chg="add mod">
          <ac:chgData name="Luca Bianco" userId="b18167ae-17c8-46ed-b7f9-95ad1de9b798" providerId="ADAL" clId="{709D9108-D130-4CD9-94AC-68F4FAB75060}" dt="2020-08-26T12:49:45.535" v="435" actId="1076"/>
          <ac:picMkLst>
            <pc:docMk/>
            <pc:sldMk cId="2210916439" sldId="290"/>
            <ac:picMk id="127" creationId="{FF65C77E-E3A9-4DA8-956A-07819F45C42C}"/>
          </ac:picMkLst>
        </pc:picChg>
        <pc:picChg chg="add mod">
          <ac:chgData name="Luca Bianco" userId="b18167ae-17c8-46ed-b7f9-95ad1de9b798" providerId="ADAL" clId="{709D9108-D130-4CD9-94AC-68F4FAB75060}" dt="2020-08-26T12:49:45.535" v="435" actId="1076"/>
          <ac:picMkLst>
            <pc:docMk/>
            <pc:sldMk cId="2210916439" sldId="290"/>
            <ac:picMk id="128" creationId="{3EB29260-50E2-4B66-BD52-1B7A46CFE0AA}"/>
          </ac:picMkLst>
        </pc:picChg>
        <pc:picChg chg="add mod">
          <ac:chgData name="Luca Bianco" userId="b18167ae-17c8-46ed-b7f9-95ad1de9b798" providerId="ADAL" clId="{709D9108-D130-4CD9-94AC-68F4FAB75060}" dt="2020-08-26T12:49:45.535" v="435" actId="1076"/>
          <ac:picMkLst>
            <pc:docMk/>
            <pc:sldMk cId="2210916439" sldId="290"/>
            <ac:picMk id="129" creationId="{3125F6C9-EAE4-4E74-B005-CC7D4F5C3F23}"/>
          </ac:picMkLst>
        </pc:picChg>
        <pc:picChg chg="del">
          <ac:chgData name="Luca Bianco" userId="b18167ae-17c8-46ed-b7f9-95ad1de9b798" providerId="ADAL" clId="{709D9108-D130-4CD9-94AC-68F4FAB75060}" dt="2020-08-26T13:02:57.611" v="503" actId="478"/>
          <ac:picMkLst>
            <pc:docMk/>
            <pc:sldMk cId="2210916439" sldId="290"/>
            <ac:picMk id="130" creationId="{5CC0CC1E-E0A2-4B1F-B407-E123E7504F33}"/>
          </ac:picMkLst>
        </pc:picChg>
        <pc:picChg chg="del">
          <ac:chgData name="Luca Bianco" userId="b18167ae-17c8-46ed-b7f9-95ad1de9b798" providerId="ADAL" clId="{709D9108-D130-4CD9-94AC-68F4FAB75060}" dt="2020-08-26T12:49:02.318" v="429" actId="478"/>
          <ac:picMkLst>
            <pc:docMk/>
            <pc:sldMk cId="2210916439" sldId="290"/>
            <ac:picMk id="133" creationId="{804B3CEF-922E-4D97-BFBA-74AD39BF6D16}"/>
          </ac:picMkLst>
        </pc:picChg>
        <pc:picChg chg="del">
          <ac:chgData name="Luca Bianco" userId="b18167ae-17c8-46ed-b7f9-95ad1de9b798" providerId="ADAL" clId="{709D9108-D130-4CD9-94AC-68F4FAB75060}" dt="2020-08-26T12:49:02.318" v="429" actId="478"/>
          <ac:picMkLst>
            <pc:docMk/>
            <pc:sldMk cId="2210916439" sldId="290"/>
            <ac:picMk id="136" creationId="{A985A7EC-BE29-43A5-BDF9-A5C5E69A2AF5}"/>
          </ac:picMkLst>
        </pc:picChg>
        <pc:picChg chg="add mod">
          <ac:chgData name="Luca Bianco" userId="b18167ae-17c8-46ed-b7f9-95ad1de9b798" providerId="ADAL" clId="{709D9108-D130-4CD9-94AC-68F4FAB75060}" dt="2020-08-26T12:49:45.535" v="435" actId="1076"/>
          <ac:picMkLst>
            <pc:docMk/>
            <pc:sldMk cId="2210916439" sldId="290"/>
            <ac:picMk id="140" creationId="{D3C372A0-FC8F-435C-A641-09E2CFC902DE}"/>
          </ac:picMkLst>
        </pc:picChg>
      </pc:sldChg>
      <pc:sldChg chg="addSp delSp modSp add mod">
        <pc:chgData name="Luca Bianco" userId="b18167ae-17c8-46ed-b7f9-95ad1de9b798" providerId="ADAL" clId="{709D9108-D130-4CD9-94AC-68F4FAB75060}" dt="2020-08-26T15:25:01.409" v="559" actId="20577"/>
        <pc:sldMkLst>
          <pc:docMk/>
          <pc:sldMk cId="556022556" sldId="291"/>
        </pc:sldMkLst>
        <pc:spChg chg="del">
          <ac:chgData name="Luca Bianco" userId="b18167ae-17c8-46ed-b7f9-95ad1de9b798" providerId="ADAL" clId="{709D9108-D130-4CD9-94AC-68F4FAB75060}" dt="2020-08-26T12:53:10.695" v="443" actId="478"/>
          <ac:spMkLst>
            <pc:docMk/>
            <pc:sldMk cId="556022556" sldId="291"/>
            <ac:spMk id="125" creationId="{8039E20A-17B1-4476-B2CF-87027D766F5F}"/>
          </ac:spMkLst>
        </pc:spChg>
        <pc:spChg chg="add mod">
          <ac:chgData name="Luca Bianco" userId="b18167ae-17c8-46ed-b7f9-95ad1de9b798" providerId="ADAL" clId="{709D9108-D130-4CD9-94AC-68F4FAB75060}" dt="2020-08-26T15:25:01.409" v="559" actId="20577"/>
          <ac:spMkLst>
            <pc:docMk/>
            <pc:sldMk cId="556022556" sldId="291"/>
            <ac:spMk id="131" creationId="{F20FD974-C5F6-4F6A-B1B8-2BB6C3E3E197}"/>
          </ac:spMkLst>
        </pc:spChg>
        <pc:spChg chg="mod">
          <ac:chgData name="Luca Bianco" userId="b18167ae-17c8-46ed-b7f9-95ad1de9b798" providerId="ADAL" clId="{709D9108-D130-4CD9-94AC-68F4FAB75060}" dt="2020-08-26T13:00:43.748" v="489"/>
          <ac:spMkLst>
            <pc:docMk/>
            <pc:sldMk cId="556022556" sldId="291"/>
            <ac:spMk id="135" creationId="{4937FA3B-AE03-40DC-B7EF-428C9F680617}"/>
          </ac:spMkLst>
        </pc:spChg>
        <pc:picChg chg="del">
          <ac:chgData name="Luca Bianco" userId="b18167ae-17c8-46ed-b7f9-95ad1de9b798" providerId="ADAL" clId="{709D9108-D130-4CD9-94AC-68F4FAB75060}" dt="2020-08-26T12:53:10.695" v="443" actId="478"/>
          <ac:picMkLst>
            <pc:docMk/>
            <pc:sldMk cId="556022556" sldId="291"/>
            <ac:picMk id="127" creationId="{FF65C77E-E3A9-4DA8-956A-07819F45C42C}"/>
          </ac:picMkLst>
        </pc:picChg>
        <pc:picChg chg="del">
          <ac:chgData name="Luca Bianco" userId="b18167ae-17c8-46ed-b7f9-95ad1de9b798" providerId="ADAL" clId="{709D9108-D130-4CD9-94AC-68F4FAB75060}" dt="2020-08-26T12:53:10.695" v="443" actId="478"/>
          <ac:picMkLst>
            <pc:docMk/>
            <pc:sldMk cId="556022556" sldId="291"/>
            <ac:picMk id="128" creationId="{3EB29260-50E2-4B66-BD52-1B7A46CFE0AA}"/>
          </ac:picMkLst>
        </pc:picChg>
        <pc:picChg chg="del">
          <ac:chgData name="Luca Bianco" userId="b18167ae-17c8-46ed-b7f9-95ad1de9b798" providerId="ADAL" clId="{709D9108-D130-4CD9-94AC-68F4FAB75060}" dt="2020-08-26T12:53:10.695" v="443" actId="478"/>
          <ac:picMkLst>
            <pc:docMk/>
            <pc:sldMk cId="556022556" sldId="291"/>
            <ac:picMk id="129" creationId="{3125F6C9-EAE4-4E74-B005-CC7D4F5C3F23}"/>
          </ac:picMkLst>
        </pc:picChg>
        <pc:picChg chg="del">
          <ac:chgData name="Luca Bianco" userId="b18167ae-17c8-46ed-b7f9-95ad1de9b798" providerId="ADAL" clId="{709D9108-D130-4CD9-94AC-68F4FAB75060}" dt="2020-08-26T13:03:01.746" v="504" actId="478"/>
          <ac:picMkLst>
            <pc:docMk/>
            <pc:sldMk cId="556022556" sldId="291"/>
            <ac:picMk id="130" creationId="{5CC0CC1E-E0A2-4B1F-B407-E123E7504F33}"/>
          </ac:picMkLst>
        </pc:picChg>
        <pc:picChg chg="add mod">
          <ac:chgData name="Luca Bianco" userId="b18167ae-17c8-46ed-b7f9-95ad1de9b798" providerId="ADAL" clId="{709D9108-D130-4CD9-94AC-68F4FAB75060}" dt="2020-08-26T12:53:19.464" v="445" actId="1076"/>
          <ac:picMkLst>
            <pc:docMk/>
            <pc:sldMk cId="556022556" sldId="291"/>
            <ac:picMk id="132" creationId="{B8A7C44D-4695-4654-B356-A2FD6964DAFF}"/>
          </ac:picMkLst>
        </pc:picChg>
        <pc:picChg chg="del">
          <ac:chgData name="Luca Bianco" userId="b18167ae-17c8-46ed-b7f9-95ad1de9b798" providerId="ADAL" clId="{709D9108-D130-4CD9-94AC-68F4FAB75060}" dt="2020-08-26T12:53:10.695" v="443" actId="478"/>
          <ac:picMkLst>
            <pc:docMk/>
            <pc:sldMk cId="556022556" sldId="291"/>
            <ac:picMk id="140" creationId="{D3C372A0-FC8F-435C-A641-09E2CFC902DE}"/>
          </ac:picMkLst>
        </pc:picChg>
      </pc:sldChg>
      <pc:sldChg chg="addSp delSp modSp add mod">
        <pc:chgData name="Luca Bianco" userId="b18167ae-17c8-46ed-b7f9-95ad1de9b798" providerId="ADAL" clId="{709D9108-D130-4CD9-94AC-68F4FAB75060}" dt="2020-08-26T15:03:55.158" v="537" actId="6549"/>
        <pc:sldMkLst>
          <pc:docMk/>
          <pc:sldMk cId="3010876105" sldId="292"/>
        </pc:sldMkLst>
        <pc:spChg chg="add mod">
          <ac:chgData name="Luca Bianco" userId="b18167ae-17c8-46ed-b7f9-95ad1de9b798" providerId="ADAL" clId="{709D9108-D130-4CD9-94AC-68F4FAB75060}" dt="2020-08-26T15:03:55.158" v="537" actId="6549"/>
          <ac:spMkLst>
            <pc:docMk/>
            <pc:sldMk cId="3010876105" sldId="292"/>
            <ac:spMk id="125" creationId="{02614B1E-6CA5-4390-89A4-BA9210F96814}"/>
          </ac:spMkLst>
        </pc:spChg>
        <pc:spChg chg="mod">
          <ac:chgData name="Luca Bianco" userId="b18167ae-17c8-46ed-b7f9-95ad1de9b798" providerId="ADAL" clId="{709D9108-D130-4CD9-94AC-68F4FAB75060}" dt="2020-08-26T12:53:57.128" v="461" actId="20577"/>
          <ac:spMkLst>
            <pc:docMk/>
            <pc:sldMk cId="3010876105" sldId="292"/>
            <ac:spMk id="126" creationId="{00000000-0000-0000-0000-000000000000}"/>
          </ac:spMkLst>
        </pc:spChg>
        <pc:spChg chg="del">
          <ac:chgData name="Luca Bianco" userId="b18167ae-17c8-46ed-b7f9-95ad1de9b798" providerId="ADAL" clId="{709D9108-D130-4CD9-94AC-68F4FAB75060}" dt="2020-08-26T12:53:37.188" v="448" actId="478"/>
          <ac:spMkLst>
            <pc:docMk/>
            <pc:sldMk cId="3010876105" sldId="292"/>
            <ac:spMk id="131" creationId="{F20FD974-C5F6-4F6A-B1B8-2BB6C3E3E197}"/>
          </ac:spMkLst>
        </pc:spChg>
        <pc:spChg chg="mod">
          <ac:chgData name="Luca Bianco" userId="b18167ae-17c8-46ed-b7f9-95ad1de9b798" providerId="ADAL" clId="{709D9108-D130-4CD9-94AC-68F4FAB75060}" dt="2020-08-26T13:00:48.109" v="490"/>
          <ac:spMkLst>
            <pc:docMk/>
            <pc:sldMk cId="3010876105" sldId="292"/>
            <ac:spMk id="135" creationId="{4937FA3B-AE03-40DC-B7EF-428C9F680617}"/>
          </ac:spMkLst>
        </pc:spChg>
        <pc:picChg chg="del">
          <ac:chgData name="Luca Bianco" userId="b18167ae-17c8-46ed-b7f9-95ad1de9b798" providerId="ADAL" clId="{709D9108-D130-4CD9-94AC-68F4FAB75060}" dt="2020-08-26T13:03:05.480" v="505" actId="478"/>
          <ac:picMkLst>
            <pc:docMk/>
            <pc:sldMk cId="3010876105" sldId="292"/>
            <ac:picMk id="130" creationId="{5CC0CC1E-E0A2-4B1F-B407-E123E7504F33}"/>
          </ac:picMkLst>
        </pc:picChg>
        <pc:picChg chg="del">
          <ac:chgData name="Luca Bianco" userId="b18167ae-17c8-46ed-b7f9-95ad1de9b798" providerId="ADAL" clId="{709D9108-D130-4CD9-94AC-68F4FAB75060}" dt="2020-08-26T12:53:37.188" v="448" actId="478"/>
          <ac:picMkLst>
            <pc:docMk/>
            <pc:sldMk cId="3010876105" sldId="292"/>
            <ac:picMk id="132" creationId="{B8A7C44D-4695-4654-B356-A2FD6964DA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2A982BB-6B01-BB4A-9BC2-92B4B5A8FC5E}" type="datetimeFigureOut">
              <a:rPr lang="it-IT" smtClean="0"/>
              <a:t>26/08/20</a:t>
            </a:fld>
            <a:endParaRPr lang="it-IT"/>
          </a:p>
        </p:txBody>
      </p:sp>
      <p:sp>
        <p:nvSpPr>
          <p:cNvPr id="4" name="Segnaposto immagine diapositiva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D5349701-2A20-B54A-A1AA-E9CFC8E108F1}" type="slidenum">
              <a:rPr lang="it-IT" smtClean="0"/>
              <a:t>‹n.›</a:t>
            </a:fld>
            <a:endParaRPr lang="it-IT"/>
          </a:p>
        </p:txBody>
      </p:sp>
    </p:spTree>
    <p:extLst>
      <p:ext uri="{BB962C8B-B14F-4D97-AF65-F5344CB8AC3E}">
        <p14:creationId xmlns:p14="http://schemas.microsoft.com/office/powerpoint/2010/main" val="6843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Diapositiva titolo">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r>
              <a:rPr lang="it-IT"/>
              <a:t>Fare clic per modificare lo stile del titolo dello schema</a:t>
            </a:r>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r>
              <a:rPr lang="it-IT"/>
              <a:t>Fare clic per modificare lo stile del sottotitolo dello schema</a:t>
            </a:r>
            <a:endParaRPr/>
          </a:p>
        </p:txBody>
      </p:sp>
      <p:sp>
        <p:nvSpPr>
          <p:cNvPr id="4" name="Holder 4"/>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1">
                <a:solidFill>
                  <a:schemeClr val="tx1"/>
                </a:solidFill>
                <a:latin typeface="Times New Roman"/>
                <a:cs typeface="Times New Roman"/>
              </a:defRPr>
            </a:lvl1pPr>
          </a:lstStyle>
          <a:p>
            <a:r>
              <a:rPr lang="it-IT"/>
              <a:t>Fare clic per modificare lo stile del titolo dello schema</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it-IT"/>
              <a:t>Fare clic per modificare gli stili del testo dello schema</a:t>
            </a:r>
          </a:p>
        </p:txBody>
      </p:sp>
      <p:sp>
        <p:nvSpPr>
          <p:cNvPr id="4" name="Holder 4"/>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ue contenuti">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1">
                <a:solidFill>
                  <a:schemeClr val="tx1"/>
                </a:solidFill>
                <a:latin typeface="Times New Roman"/>
                <a:cs typeface="Times New Roman"/>
              </a:defRPr>
            </a:lvl1pPr>
          </a:lstStyle>
          <a:p>
            <a:r>
              <a:rPr lang="it-IT"/>
              <a:t>Fare clic per modificare lo stile del titolo dello schema</a:t>
            </a:r>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pPr lvl="0"/>
            <a:r>
              <a:rPr lang="it-IT"/>
              <a:t>Fare clic per modificare gli stili del testo dello schema</a:t>
            </a: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pPr lvl="0"/>
            <a:r>
              <a:rPr lang="it-IT"/>
              <a:t>Fare clic per modificare gli stili del testo dello schema</a:t>
            </a:r>
          </a:p>
        </p:txBody>
      </p:sp>
      <p:sp>
        <p:nvSpPr>
          <p:cNvPr id="5" name="Holder 5"/>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olo titolo">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1">
                <a:solidFill>
                  <a:schemeClr val="tx1"/>
                </a:solidFill>
                <a:latin typeface="Times New Roman"/>
                <a:cs typeface="Times New Roman"/>
              </a:defRPr>
            </a:lvl1pPr>
          </a:lstStyle>
          <a:p>
            <a:r>
              <a:rPr lang="it-IT"/>
              <a:t>Fare clic per modificare lo stile del titolo dello schema</a:t>
            </a:r>
            <a:endParaRPr/>
          </a:p>
        </p:txBody>
      </p:sp>
      <p:sp>
        <p:nvSpPr>
          <p:cNvPr id="3" name="Holder 3"/>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Vuota">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859536"/>
          </a:xfrm>
          <a:prstGeom prst="rect">
            <a:avLst/>
          </a:prstGeom>
          <a:blipFill>
            <a:blip r:embed="rId7" cstate="print"/>
            <a:stretch>
              <a:fillRect/>
            </a:stretch>
          </a:blipFill>
        </p:spPr>
        <p:txBody>
          <a:bodyPr wrap="square" lIns="0" tIns="0" rIns="0" bIns="0" rtlCol="0"/>
          <a:lstStyle/>
          <a:p>
            <a:endParaRPr dirty="0"/>
          </a:p>
        </p:txBody>
      </p:sp>
      <p:sp>
        <p:nvSpPr>
          <p:cNvPr id="17" name="bg object 17"/>
          <p:cNvSpPr/>
          <p:nvPr/>
        </p:nvSpPr>
        <p:spPr>
          <a:xfrm>
            <a:off x="0" y="6578079"/>
            <a:ext cx="9144000" cy="279917"/>
          </a:xfrm>
          <a:prstGeom prst="rect">
            <a:avLst/>
          </a:prstGeom>
          <a:blipFill>
            <a:blip r:embed="rId8" cstate="print"/>
            <a:stretch>
              <a:fillRect/>
            </a:stretch>
          </a:blipFill>
        </p:spPr>
        <p:txBody>
          <a:bodyPr wrap="square" lIns="0" tIns="0" rIns="0" bIns="0" rtlCol="0"/>
          <a:lstStyle/>
          <a:p>
            <a:endParaRPr dirty="0"/>
          </a:p>
        </p:txBody>
      </p:sp>
      <p:sp>
        <p:nvSpPr>
          <p:cNvPr id="18" name="bg object 18"/>
          <p:cNvSpPr/>
          <p:nvPr/>
        </p:nvSpPr>
        <p:spPr>
          <a:xfrm>
            <a:off x="0" y="6580631"/>
            <a:ext cx="781812" cy="277366"/>
          </a:xfrm>
          <a:prstGeom prst="rect">
            <a:avLst/>
          </a:prstGeom>
          <a:blipFill>
            <a:blip r:embed="rId9" cstate="print"/>
            <a:stretch>
              <a:fillRect/>
            </a:stretch>
          </a:blipFill>
        </p:spPr>
        <p:txBody>
          <a:bodyPr wrap="square" lIns="0" tIns="0" rIns="0" bIns="0" rtlCol="0"/>
          <a:lstStyle/>
          <a:p>
            <a:endParaRPr dirty="0"/>
          </a:p>
        </p:txBody>
      </p:sp>
      <p:sp>
        <p:nvSpPr>
          <p:cNvPr id="2" name="Holder 2"/>
          <p:cNvSpPr>
            <a:spLocks noGrp="1"/>
          </p:cNvSpPr>
          <p:nvPr>
            <p:ph type="title"/>
          </p:nvPr>
        </p:nvSpPr>
        <p:spPr>
          <a:xfrm>
            <a:off x="6190984" y="909982"/>
            <a:ext cx="1400809" cy="438150"/>
          </a:xfrm>
          <a:prstGeom prst="rect">
            <a:avLst/>
          </a:prstGeom>
        </p:spPr>
        <p:txBody>
          <a:bodyPr wrap="square" lIns="0" tIns="0" rIns="0" bIns="0">
            <a:spAutoFit/>
          </a:bodyPr>
          <a:lstStyle>
            <a:lvl1pPr>
              <a:defRPr sz="2550" b="0" i="1">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04800" y="1822704"/>
            <a:ext cx="8534400" cy="13919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156512" y="6612832"/>
            <a:ext cx="3487420" cy="167004"/>
          </a:xfrm>
          <a:prstGeom prst="rect">
            <a:avLst/>
          </a:prstGeom>
        </p:spPr>
        <p:txBody>
          <a:bodyPr wrap="square" lIns="0" tIns="0" rIns="0" bIns="0">
            <a:spAutoFit/>
          </a:bodyPr>
          <a:lstStyle>
            <a:lvl1pPr>
              <a:defRPr sz="1000" b="1" i="0">
                <a:solidFill>
                  <a:srgbClr val="003E6D"/>
                </a:solidFill>
                <a:latin typeface="Arial"/>
                <a:cs typeface="Arial"/>
              </a:defRPr>
            </a:lvl1pPr>
          </a:lstStyle>
          <a:p>
            <a:pPr marL="12700">
              <a:lnSpc>
                <a:spcPct val="100000"/>
              </a:lnSpc>
            </a:pPr>
            <a:r>
              <a:rPr spc="-5" dirty="0"/>
              <a:t>Dipartimento di Elettronica, Informazione e</a:t>
            </a:r>
            <a:r>
              <a:rPr spc="40" dirty="0"/>
              <a:t> </a:t>
            </a:r>
            <a:r>
              <a:rPr spc="-5" dirty="0"/>
              <a:t>Bioingegneria</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8/26/20</a:t>
            </a:fld>
            <a:endParaRPr lang="en-US" dirty="0"/>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gi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png"/><Relationship Id="rId6"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2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g"/><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object 2">
            <a:extLst>
              <a:ext uri="{FF2B5EF4-FFF2-40B4-BE49-F238E27FC236}">
                <a16:creationId xmlns="" xmlns:a16="http://schemas.microsoft.com/office/drawing/2014/main" id="{34EC1FB2-A0B6-44FA-B18D-AD182228EC01}"/>
              </a:ext>
            </a:extLst>
          </p:cNvPr>
          <p:cNvGrpSpPr/>
          <p:nvPr/>
        </p:nvGrpSpPr>
        <p:grpSpPr>
          <a:xfrm>
            <a:off x="0" y="0"/>
            <a:ext cx="9144000" cy="6858000"/>
            <a:chOff x="0" y="0"/>
            <a:chExt cx="9144000" cy="6858000"/>
          </a:xfrm>
        </p:grpSpPr>
        <p:sp>
          <p:nvSpPr>
            <p:cNvPr id="10" name="object 3">
              <a:extLst>
                <a:ext uri="{FF2B5EF4-FFF2-40B4-BE49-F238E27FC236}">
                  <a16:creationId xmlns="" xmlns:a16="http://schemas.microsoft.com/office/drawing/2014/main" id="{09BE503B-EA1A-4CCE-978C-60C5F7CB9B63}"/>
                </a:ext>
              </a:extLst>
            </p:cNvPr>
            <p:cNvSpPr/>
            <p:nvPr/>
          </p:nvSpPr>
          <p:spPr>
            <a:xfrm>
              <a:off x="0" y="0"/>
              <a:ext cx="9144000" cy="4149852"/>
            </a:xfrm>
            <a:prstGeom prst="rect">
              <a:avLst/>
            </a:prstGeom>
            <a:blipFill>
              <a:blip r:embed="rId2" cstate="print"/>
              <a:stretch>
                <a:fillRect/>
              </a:stretch>
            </a:blipFill>
          </p:spPr>
          <p:txBody>
            <a:bodyPr wrap="square" lIns="0" tIns="0" rIns="0" bIns="0" rtlCol="0"/>
            <a:lstStyle/>
            <a:p>
              <a:endParaRPr/>
            </a:p>
          </p:txBody>
        </p:sp>
        <p:sp>
          <p:nvSpPr>
            <p:cNvPr id="11" name="object 4">
              <a:extLst>
                <a:ext uri="{FF2B5EF4-FFF2-40B4-BE49-F238E27FC236}">
                  <a16:creationId xmlns="" xmlns:a16="http://schemas.microsoft.com/office/drawing/2014/main" id="{1A7EBF94-76CD-4D34-A57F-754CB03A1B2E}"/>
                </a:ext>
              </a:extLst>
            </p:cNvPr>
            <p:cNvSpPr/>
            <p:nvPr/>
          </p:nvSpPr>
          <p:spPr>
            <a:xfrm>
              <a:off x="3514344" y="1996439"/>
              <a:ext cx="2133600" cy="1572767"/>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 xmlns:a16="http://schemas.microsoft.com/office/drawing/2014/main" id="{0B1ED0F8-0E1E-42CD-BBD3-EC61C95B281B}"/>
                </a:ext>
              </a:extLst>
            </p:cNvPr>
            <p:cNvSpPr/>
            <p:nvPr/>
          </p:nvSpPr>
          <p:spPr>
            <a:xfrm>
              <a:off x="0" y="3831335"/>
              <a:ext cx="9144000" cy="3027045"/>
            </a:xfrm>
            <a:custGeom>
              <a:avLst/>
              <a:gdLst/>
              <a:ahLst/>
              <a:cxnLst/>
              <a:rect l="l" t="t" r="r" b="b"/>
              <a:pathLst>
                <a:path w="9144000" h="3027045">
                  <a:moveTo>
                    <a:pt x="9143999" y="0"/>
                  </a:moveTo>
                  <a:lnTo>
                    <a:pt x="0" y="0"/>
                  </a:lnTo>
                  <a:lnTo>
                    <a:pt x="0" y="3026661"/>
                  </a:lnTo>
                  <a:lnTo>
                    <a:pt x="9143999" y="3026661"/>
                  </a:lnTo>
                  <a:lnTo>
                    <a:pt x="9143999" y="0"/>
                  </a:lnTo>
                  <a:close/>
                </a:path>
              </a:pathLst>
            </a:custGeom>
            <a:solidFill>
              <a:srgbClr val="718FA4"/>
            </a:solidFill>
          </p:spPr>
          <p:txBody>
            <a:bodyPr wrap="square" lIns="0" tIns="0" rIns="0" bIns="0" rtlCol="0"/>
            <a:lstStyle/>
            <a:p>
              <a:endParaRPr/>
            </a:p>
          </p:txBody>
        </p:sp>
        <p:sp>
          <p:nvSpPr>
            <p:cNvPr id="13" name="object 6">
              <a:extLst>
                <a:ext uri="{FF2B5EF4-FFF2-40B4-BE49-F238E27FC236}">
                  <a16:creationId xmlns="" xmlns:a16="http://schemas.microsoft.com/office/drawing/2014/main" id="{7FB2160E-CA76-4D3A-93D8-58D0992B14A0}"/>
                </a:ext>
              </a:extLst>
            </p:cNvPr>
            <p:cNvSpPr/>
            <p:nvPr/>
          </p:nvSpPr>
          <p:spPr>
            <a:xfrm>
              <a:off x="48767" y="3816096"/>
              <a:ext cx="9036050" cy="180340"/>
            </a:xfrm>
            <a:custGeom>
              <a:avLst/>
              <a:gdLst/>
              <a:ahLst/>
              <a:cxnLst/>
              <a:rect l="l" t="t" r="r" b="b"/>
              <a:pathLst>
                <a:path w="9036050" h="180339">
                  <a:moveTo>
                    <a:pt x="0" y="0"/>
                  </a:moveTo>
                  <a:lnTo>
                    <a:pt x="1" y="179958"/>
                  </a:lnTo>
                </a:path>
                <a:path w="9036050" h="180339">
                  <a:moveTo>
                    <a:pt x="74676" y="0"/>
                  </a:moveTo>
                  <a:lnTo>
                    <a:pt x="74677" y="179958"/>
                  </a:lnTo>
                </a:path>
                <a:path w="9036050" h="180339">
                  <a:moveTo>
                    <a:pt x="150876" y="0"/>
                  </a:moveTo>
                  <a:lnTo>
                    <a:pt x="150876" y="179958"/>
                  </a:lnTo>
                </a:path>
                <a:path w="9036050" h="180339">
                  <a:moveTo>
                    <a:pt x="227076" y="0"/>
                  </a:moveTo>
                  <a:lnTo>
                    <a:pt x="227076" y="179958"/>
                  </a:lnTo>
                </a:path>
                <a:path w="9036050" h="180339">
                  <a:moveTo>
                    <a:pt x="303276" y="0"/>
                  </a:moveTo>
                  <a:lnTo>
                    <a:pt x="303276" y="179958"/>
                  </a:lnTo>
                </a:path>
                <a:path w="9036050" h="180339">
                  <a:moveTo>
                    <a:pt x="379476" y="0"/>
                  </a:moveTo>
                  <a:lnTo>
                    <a:pt x="379476" y="179958"/>
                  </a:lnTo>
                </a:path>
                <a:path w="9036050" h="180339">
                  <a:moveTo>
                    <a:pt x="454152" y="0"/>
                  </a:moveTo>
                  <a:lnTo>
                    <a:pt x="454152" y="179958"/>
                  </a:lnTo>
                </a:path>
                <a:path w="9036050" h="180339">
                  <a:moveTo>
                    <a:pt x="530352" y="0"/>
                  </a:moveTo>
                  <a:lnTo>
                    <a:pt x="530352" y="179958"/>
                  </a:lnTo>
                </a:path>
                <a:path w="9036050" h="180339">
                  <a:moveTo>
                    <a:pt x="606552" y="0"/>
                  </a:moveTo>
                  <a:lnTo>
                    <a:pt x="606552" y="179958"/>
                  </a:lnTo>
                </a:path>
                <a:path w="9036050" h="180339">
                  <a:moveTo>
                    <a:pt x="682752" y="0"/>
                  </a:moveTo>
                  <a:lnTo>
                    <a:pt x="682752" y="179958"/>
                  </a:lnTo>
                </a:path>
                <a:path w="9036050" h="180339">
                  <a:moveTo>
                    <a:pt x="758952" y="0"/>
                  </a:moveTo>
                  <a:lnTo>
                    <a:pt x="758952" y="179958"/>
                  </a:lnTo>
                </a:path>
                <a:path w="9036050" h="180339">
                  <a:moveTo>
                    <a:pt x="835151" y="0"/>
                  </a:moveTo>
                  <a:lnTo>
                    <a:pt x="835151" y="179958"/>
                  </a:lnTo>
                </a:path>
                <a:path w="9036050" h="180339">
                  <a:moveTo>
                    <a:pt x="909828" y="0"/>
                  </a:moveTo>
                  <a:lnTo>
                    <a:pt x="909828" y="179958"/>
                  </a:lnTo>
                </a:path>
                <a:path w="9036050" h="180339">
                  <a:moveTo>
                    <a:pt x="986028" y="0"/>
                  </a:moveTo>
                  <a:lnTo>
                    <a:pt x="986028" y="179958"/>
                  </a:lnTo>
                </a:path>
                <a:path w="9036050" h="180339">
                  <a:moveTo>
                    <a:pt x="1062228" y="0"/>
                  </a:moveTo>
                  <a:lnTo>
                    <a:pt x="1062228" y="179958"/>
                  </a:lnTo>
                </a:path>
                <a:path w="9036050" h="180339">
                  <a:moveTo>
                    <a:pt x="1138428" y="0"/>
                  </a:moveTo>
                  <a:lnTo>
                    <a:pt x="1138428" y="179958"/>
                  </a:lnTo>
                </a:path>
                <a:path w="9036050" h="180339">
                  <a:moveTo>
                    <a:pt x="1214628" y="0"/>
                  </a:moveTo>
                  <a:lnTo>
                    <a:pt x="1214628" y="179958"/>
                  </a:lnTo>
                </a:path>
                <a:path w="9036050" h="180339">
                  <a:moveTo>
                    <a:pt x="1290828" y="0"/>
                  </a:moveTo>
                  <a:lnTo>
                    <a:pt x="1290828" y="179958"/>
                  </a:lnTo>
                </a:path>
                <a:path w="9036050" h="180339">
                  <a:moveTo>
                    <a:pt x="1365504" y="0"/>
                  </a:moveTo>
                  <a:lnTo>
                    <a:pt x="1365504" y="179958"/>
                  </a:lnTo>
                </a:path>
                <a:path w="9036050" h="180339">
                  <a:moveTo>
                    <a:pt x="1441704" y="0"/>
                  </a:moveTo>
                  <a:lnTo>
                    <a:pt x="1441704" y="179958"/>
                  </a:lnTo>
                </a:path>
                <a:path w="9036050" h="180339">
                  <a:moveTo>
                    <a:pt x="1517904" y="0"/>
                  </a:moveTo>
                  <a:lnTo>
                    <a:pt x="1517904" y="179958"/>
                  </a:lnTo>
                </a:path>
                <a:path w="9036050" h="180339">
                  <a:moveTo>
                    <a:pt x="1594104" y="0"/>
                  </a:moveTo>
                  <a:lnTo>
                    <a:pt x="1594104" y="179958"/>
                  </a:lnTo>
                </a:path>
                <a:path w="9036050" h="180339">
                  <a:moveTo>
                    <a:pt x="1670304" y="0"/>
                  </a:moveTo>
                  <a:lnTo>
                    <a:pt x="1670304" y="179958"/>
                  </a:lnTo>
                </a:path>
                <a:path w="9036050" h="180339">
                  <a:moveTo>
                    <a:pt x="1746504" y="0"/>
                  </a:moveTo>
                  <a:lnTo>
                    <a:pt x="1746504" y="179958"/>
                  </a:lnTo>
                </a:path>
                <a:path w="9036050" h="180339">
                  <a:moveTo>
                    <a:pt x="1821180" y="0"/>
                  </a:moveTo>
                  <a:lnTo>
                    <a:pt x="1821180" y="179958"/>
                  </a:lnTo>
                </a:path>
                <a:path w="9036050" h="180339">
                  <a:moveTo>
                    <a:pt x="1897380" y="0"/>
                  </a:moveTo>
                  <a:lnTo>
                    <a:pt x="1897380" y="179958"/>
                  </a:lnTo>
                </a:path>
                <a:path w="9036050" h="180339">
                  <a:moveTo>
                    <a:pt x="1973580" y="0"/>
                  </a:moveTo>
                  <a:lnTo>
                    <a:pt x="1973580" y="179958"/>
                  </a:lnTo>
                </a:path>
                <a:path w="9036050" h="180339">
                  <a:moveTo>
                    <a:pt x="2049780" y="0"/>
                  </a:moveTo>
                  <a:lnTo>
                    <a:pt x="2049780" y="179958"/>
                  </a:lnTo>
                </a:path>
                <a:path w="9036050" h="180339">
                  <a:moveTo>
                    <a:pt x="2125980" y="0"/>
                  </a:moveTo>
                  <a:lnTo>
                    <a:pt x="2125980" y="179958"/>
                  </a:lnTo>
                </a:path>
                <a:path w="9036050" h="180339">
                  <a:moveTo>
                    <a:pt x="2202180" y="0"/>
                  </a:moveTo>
                  <a:lnTo>
                    <a:pt x="2202180" y="179958"/>
                  </a:lnTo>
                </a:path>
                <a:path w="9036050" h="180339">
                  <a:moveTo>
                    <a:pt x="2276856" y="0"/>
                  </a:moveTo>
                  <a:lnTo>
                    <a:pt x="2276856" y="179958"/>
                  </a:lnTo>
                </a:path>
                <a:path w="9036050" h="180339">
                  <a:moveTo>
                    <a:pt x="2353056" y="0"/>
                  </a:moveTo>
                  <a:lnTo>
                    <a:pt x="2353056" y="179958"/>
                  </a:lnTo>
                </a:path>
                <a:path w="9036050" h="180339">
                  <a:moveTo>
                    <a:pt x="2429256" y="0"/>
                  </a:moveTo>
                  <a:lnTo>
                    <a:pt x="2429256" y="179958"/>
                  </a:lnTo>
                </a:path>
                <a:path w="9036050" h="180339">
                  <a:moveTo>
                    <a:pt x="2505456" y="0"/>
                  </a:moveTo>
                  <a:lnTo>
                    <a:pt x="2505456" y="179958"/>
                  </a:lnTo>
                </a:path>
                <a:path w="9036050" h="180339">
                  <a:moveTo>
                    <a:pt x="2581656" y="0"/>
                  </a:moveTo>
                  <a:lnTo>
                    <a:pt x="2581656" y="179958"/>
                  </a:lnTo>
                </a:path>
                <a:path w="9036050" h="180339">
                  <a:moveTo>
                    <a:pt x="2656332" y="0"/>
                  </a:moveTo>
                  <a:lnTo>
                    <a:pt x="2656332" y="179958"/>
                  </a:lnTo>
                </a:path>
                <a:path w="9036050" h="180339">
                  <a:moveTo>
                    <a:pt x="2732532" y="0"/>
                  </a:moveTo>
                  <a:lnTo>
                    <a:pt x="2732532" y="179958"/>
                  </a:lnTo>
                </a:path>
                <a:path w="9036050" h="180339">
                  <a:moveTo>
                    <a:pt x="2808732" y="0"/>
                  </a:moveTo>
                  <a:lnTo>
                    <a:pt x="2808732" y="179958"/>
                  </a:lnTo>
                </a:path>
                <a:path w="9036050" h="180339">
                  <a:moveTo>
                    <a:pt x="2884932" y="0"/>
                  </a:moveTo>
                  <a:lnTo>
                    <a:pt x="2884932" y="179958"/>
                  </a:lnTo>
                </a:path>
                <a:path w="9036050" h="180339">
                  <a:moveTo>
                    <a:pt x="2961132" y="0"/>
                  </a:moveTo>
                  <a:lnTo>
                    <a:pt x="2961132" y="179958"/>
                  </a:lnTo>
                </a:path>
                <a:path w="9036050" h="180339">
                  <a:moveTo>
                    <a:pt x="3037332" y="0"/>
                  </a:moveTo>
                  <a:lnTo>
                    <a:pt x="3037332" y="179958"/>
                  </a:lnTo>
                </a:path>
                <a:path w="9036050" h="180339">
                  <a:moveTo>
                    <a:pt x="3112008" y="0"/>
                  </a:moveTo>
                  <a:lnTo>
                    <a:pt x="3112008" y="179958"/>
                  </a:lnTo>
                </a:path>
                <a:path w="9036050" h="180339">
                  <a:moveTo>
                    <a:pt x="3188208" y="0"/>
                  </a:moveTo>
                  <a:lnTo>
                    <a:pt x="3188208" y="179958"/>
                  </a:lnTo>
                </a:path>
                <a:path w="9036050" h="180339">
                  <a:moveTo>
                    <a:pt x="3264408" y="0"/>
                  </a:moveTo>
                  <a:lnTo>
                    <a:pt x="3264408" y="179958"/>
                  </a:lnTo>
                </a:path>
                <a:path w="9036050" h="180339">
                  <a:moveTo>
                    <a:pt x="3340608" y="0"/>
                  </a:moveTo>
                  <a:lnTo>
                    <a:pt x="3340608" y="179958"/>
                  </a:lnTo>
                </a:path>
                <a:path w="9036050" h="180339">
                  <a:moveTo>
                    <a:pt x="3416808" y="0"/>
                  </a:moveTo>
                  <a:lnTo>
                    <a:pt x="3416808" y="179958"/>
                  </a:lnTo>
                </a:path>
                <a:path w="9036050" h="180339">
                  <a:moveTo>
                    <a:pt x="3493008" y="0"/>
                  </a:moveTo>
                  <a:lnTo>
                    <a:pt x="3493008" y="179958"/>
                  </a:lnTo>
                </a:path>
                <a:path w="9036050" h="180339">
                  <a:moveTo>
                    <a:pt x="3567684" y="0"/>
                  </a:moveTo>
                  <a:lnTo>
                    <a:pt x="3567684" y="179958"/>
                  </a:lnTo>
                </a:path>
                <a:path w="9036050" h="180339">
                  <a:moveTo>
                    <a:pt x="3643884" y="0"/>
                  </a:moveTo>
                  <a:lnTo>
                    <a:pt x="3643884" y="179958"/>
                  </a:lnTo>
                </a:path>
                <a:path w="9036050" h="180339">
                  <a:moveTo>
                    <a:pt x="3720084" y="0"/>
                  </a:moveTo>
                  <a:lnTo>
                    <a:pt x="3720084" y="179958"/>
                  </a:lnTo>
                </a:path>
                <a:path w="9036050" h="180339">
                  <a:moveTo>
                    <a:pt x="3796284" y="0"/>
                  </a:moveTo>
                  <a:lnTo>
                    <a:pt x="3796284" y="179958"/>
                  </a:lnTo>
                </a:path>
                <a:path w="9036050" h="180339">
                  <a:moveTo>
                    <a:pt x="3872484" y="0"/>
                  </a:moveTo>
                  <a:lnTo>
                    <a:pt x="3872484" y="179958"/>
                  </a:lnTo>
                </a:path>
                <a:path w="9036050" h="180339">
                  <a:moveTo>
                    <a:pt x="3948684" y="0"/>
                  </a:moveTo>
                  <a:lnTo>
                    <a:pt x="3948684" y="179958"/>
                  </a:lnTo>
                </a:path>
                <a:path w="9036050" h="180339">
                  <a:moveTo>
                    <a:pt x="4023360" y="0"/>
                  </a:moveTo>
                  <a:lnTo>
                    <a:pt x="4023360" y="179958"/>
                  </a:lnTo>
                </a:path>
                <a:path w="9036050" h="180339">
                  <a:moveTo>
                    <a:pt x="4099560" y="0"/>
                  </a:moveTo>
                  <a:lnTo>
                    <a:pt x="4099560" y="179958"/>
                  </a:lnTo>
                </a:path>
                <a:path w="9036050" h="180339">
                  <a:moveTo>
                    <a:pt x="4175760" y="0"/>
                  </a:moveTo>
                  <a:lnTo>
                    <a:pt x="4175760" y="179958"/>
                  </a:lnTo>
                </a:path>
                <a:path w="9036050" h="180339">
                  <a:moveTo>
                    <a:pt x="4251960" y="0"/>
                  </a:moveTo>
                  <a:lnTo>
                    <a:pt x="4251960" y="179958"/>
                  </a:lnTo>
                </a:path>
                <a:path w="9036050" h="180339">
                  <a:moveTo>
                    <a:pt x="4328160" y="0"/>
                  </a:moveTo>
                  <a:lnTo>
                    <a:pt x="4328160" y="179958"/>
                  </a:lnTo>
                </a:path>
                <a:path w="9036050" h="180339">
                  <a:moveTo>
                    <a:pt x="4404360" y="0"/>
                  </a:moveTo>
                  <a:lnTo>
                    <a:pt x="4404360" y="179958"/>
                  </a:lnTo>
                </a:path>
                <a:path w="9036050" h="180339">
                  <a:moveTo>
                    <a:pt x="4479036" y="0"/>
                  </a:moveTo>
                  <a:lnTo>
                    <a:pt x="4479036" y="179958"/>
                  </a:lnTo>
                </a:path>
                <a:path w="9036050" h="180339">
                  <a:moveTo>
                    <a:pt x="4555236" y="0"/>
                  </a:moveTo>
                  <a:lnTo>
                    <a:pt x="4555236" y="179958"/>
                  </a:lnTo>
                </a:path>
                <a:path w="9036050" h="180339">
                  <a:moveTo>
                    <a:pt x="4631436" y="0"/>
                  </a:moveTo>
                  <a:lnTo>
                    <a:pt x="4631436" y="179958"/>
                  </a:lnTo>
                </a:path>
                <a:path w="9036050" h="180339">
                  <a:moveTo>
                    <a:pt x="4707636" y="0"/>
                  </a:moveTo>
                  <a:lnTo>
                    <a:pt x="4707636" y="179958"/>
                  </a:lnTo>
                </a:path>
                <a:path w="9036050" h="180339">
                  <a:moveTo>
                    <a:pt x="4783836" y="0"/>
                  </a:moveTo>
                  <a:lnTo>
                    <a:pt x="4783836" y="179958"/>
                  </a:lnTo>
                </a:path>
                <a:path w="9036050" h="180339">
                  <a:moveTo>
                    <a:pt x="4860036" y="0"/>
                  </a:moveTo>
                  <a:lnTo>
                    <a:pt x="4860036" y="179958"/>
                  </a:lnTo>
                </a:path>
                <a:path w="9036050" h="180339">
                  <a:moveTo>
                    <a:pt x="4934712" y="0"/>
                  </a:moveTo>
                  <a:lnTo>
                    <a:pt x="4934712" y="179958"/>
                  </a:lnTo>
                </a:path>
                <a:path w="9036050" h="180339">
                  <a:moveTo>
                    <a:pt x="5010912" y="0"/>
                  </a:moveTo>
                  <a:lnTo>
                    <a:pt x="5010912" y="179958"/>
                  </a:lnTo>
                </a:path>
                <a:path w="9036050" h="180339">
                  <a:moveTo>
                    <a:pt x="5087112" y="0"/>
                  </a:moveTo>
                  <a:lnTo>
                    <a:pt x="5087112" y="179958"/>
                  </a:lnTo>
                </a:path>
                <a:path w="9036050" h="180339">
                  <a:moveTo>
                    <a:pt x="5163312" y="0"/>
                  </a:moveTo>
                  <a:lnTo>
                    <a:pt x="5163312" y="179958"/>
                  </a:lnTo>
                </a:path>
                <a:path w="9036050" h="180339">
                  <a:moveTo>
                    <a:pt x="5239512" y="0"/>
                  </a:moveTo>
                  <a:lnTo>
                    <a:pt x="5239512" y="179958"/>
                  </a:lnTo>
                </a:path>
                <a:path w="9036050" h="180339">
                  <a:moveTo>
                    <a:pt x="5314188" y="0"/>
                  </a:moveTo>
                  <a:lnTo>
                    <a:pt x="5314188" y="179958"/>
                  </a:lnTo>
                </a:path>
                <a:path w="9036050" h="180339">
                  <a:moveTo>
                    <a:pt x="5390388" y="0"/>
                  </a:moveTo>
                  <a:lnTo>
                    <a:pt x="5390388" y="179958"/>
                  </a:lnTo>
                </a:path>
                <a:path w="9036050" h="180339">
                  <a:moveTo>
                    <a:pt x="5466588" y="0"/>
                  </a:moveTo>
                  <a:lnTo>
                    <a:pt x="5466588" y="179958"/>
                  </a:lnTo>
                </a:path>
                <a:path w="9036050" h="180339">
                  <a:moveTo>
                    <a:pt x="5542788" y="0"/>
                  </a:moveTo>
                  <a:lnTo>
                    <a:pt x="5542788" y="179958"/>
                  </a:lnTo>
                </a:path>
                <a:path w="9036050" h="180339">
                  <a:moveTo>
                    <a:pt x="5618988" y="0"/>
                  </a:moveTo>
                  <a:lnTo>
                    <a:pt x="5618988" y="179958"/>
                  </a:lnTo>
                </a:path>
                <a:path w="9036050" h="180339">
                  <a:moveTo>
                    <a:pt x="5695188" y="0"/>
                  </a:moveTo>
                  <a:lnTo>
                    <a:pt x="5695188" y="179958"/>
                  </a:lnTo>
                </a:path>
                <a:path w="9036050" h="180339">
                  <a:moveTo>
                    <a:pt x="5769864" y="0"/>
                  </a:moveTo>
                  <a:lnTo>
                    <a:pt x="5769864" y="179958"/>
                  </a:lnTo>
                </a:path>
                <a:path w="9036050" h="180339">
                  <a:moveTo>
                    <a:pt x="5846064" y="0"/>
                  </a:moveTo>
                  <a:lnTo>
                    <a:pt x="5846064" y="179958"/>
                  </a:lnTo>
                </a:path>
                <a:path w="9036050" h="180339">
                  <a:moveTo>
                    <a:pt x="5922264" y="0"/>
                  </a:moveTo>
                  <a:lnTo>
                    <a:pt x="5922264" y="179958"/>
                  </a:lnTo>
                </a:path>
                <a:path w="9036050" h="180339">
                  <a:moveTo>
                    <a:pt x="5998464" y="0"/>
                  </a:moveTo>
                  <a:lnTo>
                    <a:pt x="5998464" y="179958"/>
                  </a:lnTo>
                </a:path>
                <a:path w="9036050" h="180339">
                  <a:moveTo>
                    <a:pt x="6074664" y="0"/>
                  </a:moveTo>
                  <a:lnTo>
                    <a:pt x="6074664" y="179958"/>
                  </a:lnTo>
                </a:path>
                <a:path w="9036050" h="180339">
                  <a:moveTo>
                    <a:pt x="6150864" y="0"/>
                  </a:moveTo>
                  <a:lnTo>
                    <a:pt x="6150864" y="179958"/>
                  </a:lnTo>
                </a:path>
                <a:path w="9036050" h="180339">
                  <a:moveTo>
                    <a:pt x="6225540" y="0"/>
                  </a:moveTo>
                  <a:lnTo>
                    <a:pt x="6225540" y="179958"/>
                  </a:lnTo>
                </a:path>
                <a:path w="9036050" h="180339">
                  <a:moveTo>
                    <a:pt x="6301740" y="0"/>
                  </a:moveTo>
                  <a:lnTo>
                    <a:pt x="6301740" y="179958"/>
                  </a:lnTo>
                </a:path>
                <a:path w="9036050" h="180339">
                  <a:moveTo>
                    <a:pt x="6377940" y="0"/>
                  </a:moveTo>
                  <a:lnTo>
                    <a:pt x="6377940" y="179958"/>
                  </a:lnTo>
                </a:path>
                <a:path w="9036050" h="180339">
                  <a:moveTo>
                    <a:pt x="6454140" y="0"/>
                  </a:moveTo>
                  <a:lnTo>
                    <a:pt x="6454140" y="179958"/>
                  </a:lnTo>
                </a:path>
                <a:path w="9036050" h="180339">
                  <a:moveTo>
                    <a:pt x="6530339" y="0"/>
                  </a:moveTo>
                  <a:lnTo>
                    <a:pt x="6530339" y="179958"/>
                  </a:lnTo>
                </a:path>
                <a:path w="9036050" h="180339">
                  <a:moveTo>
                    <a:pt x="6606539" y="0"/>
                  </a:moveTo>
                  <a:lnTo>
                    <a:pt x="6606539" y="179958"/>
                  </a:lnTo>
                </a:path>
                <a:path w="9036050" h="180339">
                  <a:moveTo>
                    <a:pt x="6681215" y="0"/>
                  </a:moveTo>
                  <a:lnTo>
                    <a:pt x="6681215" y="179958"/>
                  </a:lnTo>
                </a:path>
                <a:path w="9036050" h="180339">
                  <a:moveTo>
                    <a:pt x="6757415" y="0"/>
                  </a:moveTo>
                  <a:lnTo>
                    <a:pt x="6757415" y="179958"/>
                  </a:lnTo>
                </a:path>
                <a:path w="9036050" h="180339">
                  <a:moveTo>
                    <a:pt x="6833615" y="0"/>
                  </a:moveTo>
                  <a:lnTo>
                    <a:pt x="6833615" y="179958"/>
                  </a:lnTo>
                </a:path>
                <a:path w="9036050" h="180339">
                  <a:moveTo>
                    <a:pt x="6909815" y="0"/>
                  </a:moveTo>
                  <a:lnTo>
                    <a:pt x="6909815" y="179958"/>
                  </a:lnTo>
                </a:path>
                <a:path w="9036050" h="180339">
                  <a:moveTo>
                    <a:pt x="6986015" y="0"/>
                  </a:moveTo>
                  <a:lnTo>
                    <a:pt x="6986015" y="179958"/>
                  </a:lnTo>
                </a:path>
                <a:path w="9036050" h="180339">
                  <a:moveTo>
                    <a:pt x="7062215" y="0"/>
                  </a:moveTo>
                  <a:lnTo>
                    <a:pt x="7062215" y="179958"/>
                  </a:lnTo>
                </a:path>
                <a:path w="9036050" h="180339">
                  <a:moveTo>
                    <a:pt x="7136891" y="0"/>
                  </a:moveTo>
                  <a:lnTo>
                    <a:pt x="7136891" y="179958"/>
                  </a:lnTo>
                </a:path>
                <a:path w="9036050" h="180339">
                  <a:moveTo>
                    <a:pt x="7213091" y="0"/>
                  </a:moveTo>
                  <a:lnTo>
                    <a:pt x="7213091" y="179958"/>
                  </a:lnTo>
                </a:path>
                <a:path w="9036050" h="180339">
                  <a:moveTo>
                    <a:pt x="7289291" y="0"/>
                  </a:moveTo>
                  <a:lnTo>
                    <a:pt x="7289291" y="179958"/>
                  </a:lnTo>
                </a:path>
                <a:path w="9036050" h="180339">
                  <a:moveTo>
                    <a:pt x="7365491" y="0"/>
                  </a:moveTo>
                  <a:lnTo>
                    <a:pt x="7365491" y="179958"/>
                  </a:lnTo>
                </a:path>
                <a:path w="9036050" h="180339">
                  <a:moveTo>
                    <a:pt x="7441691" y="0"/>
                  </a:moveTo>
                  <a:lnTo>
                    <a:pt x="7441691" y="179958"/>
                  </a:lnTo>
                </a:path>
                <a:path w="9036050" h="180339">
                  <a:moveTo>
                    <a:pt x="7517891" y="0"/>
                  </a:moveTo>
                  <a:lnTo>
                    <a:pt x="7517891" y="179958"/>
                  </a:lnTo>
                </a:path>
                <a:path w="9036050" h="180339">
                  <a:moveTo>
                    <a:pt x="7592567" y="0"/>
                  </a:moveTo>
                  <a:lnTo>
                    <a:pt x="7592567" y="179958"/>
                  </a:lnTo>
                </a:path>
                <a:path w="9036050" h="180339">
                  <a:moveTo>
                    <a:pt x="7668767" y="0"/>
                  </a:moveTo>
                  <a:lnTo>
                    <a:pt x="7668767" y="179958"/>
                  </a:lnTo>
                </a:path>
                <a:path w="9036050" h="180339">
                  <a:moveTo>
                    <a:pt x="7744967" y="0"/>
                  </a:moveTo>
                  <a:lnTo>
                    <a:pt x="7744967" y="179958"/>
                  </a:lnTo>
                </a:path>
                <a:path w="9036050" h="180339">
                  <a:moveTo>
                    <a:pt x="7821167" y="0"/>
                  </a:moveTo>
                  <a:lnTo>
                    <a:pt x="7821167" y="179958"/>
                  </a:lnTo>
                </a:path>
                <a:path w="9036050" h="180339">
                  <a:moveTo>
                    <a:pt x="7897367" y="0"/>
                  </a:moveTo>
                  <a:lnTo>
                    <a:pt x="7897367" y="179958"/>
                  </a:lnTo>
                </a:path>
                <a:path w="9036050" h="180339">
                  <a:moveTo>
                    <a:pt x="7972043" y="0"/>
                  </a:moveTo>
                  <a:lnTo>
                    <a:pt x="7972043" y="179958"/>
                  </a:lnTo>
                </a:path>
                <a:path w="9036050" h="180339">
                  <a:moveTo>
                    <a:pt x="8048243" y="0"/>
                  </a:moveTo>
                  <a:lnTo>
                    <a:pt x="8048243" y="179958"/>
                  </a:lnTo>
                </a:path>
                <a:path w="9036050" h="180339">
                  <a:moveTo>
                    <a:pt x="8124443" y="0"/>
                  </a:moveTo>
                  <a:lnTo>
                    <a:pt x="8124443" y="179958"/>
                  </a:lnTo>
                </a:path>
                <a:path w="9036050" h="180339">
                  <a:moveTo>
                    <a:pt x="8200643" y="0"/>
                  </a:moveTo>
                  <a:lnTo>
                    <a:pt x="8200643" y="179958"/>
                  </a:lnTo>
                </a:path>
                <a:path w="9036050" h="180339">
                  <a:moveTo>
                    <a:pt x="8276843" y="0"/>
                  </a:moveTo>
                  <a:lnTo>
                    <a:pt x="8276843" y="179958"/>
                  </a:lnTo>
                </a:path>
                <a:path w="9036050" h="180339">
                  <a:moveTo>
                    <a:pt x="8353043" y="0"/>
                  </a:moveTo>
                  <a:lnTo>
                    <a:pt x="8353043" y="179958"/>
                  </a:lnTo>
                </a:path>
                <a:path w="9036050" h="180339">
                  <a:moveTo>
                    <a:pt x="8427720" y="0"/>
                  </a:moveTo>
                  <a:lnTo>
                    <a:pt x="8427720" y="179958"/>
                  </a:lnTo>
                </a:path>
                <a:path w="9036050" h="180339">
                  <a:moveTo>
                    <a:pt x="8503920" y="0"/>
                  </a:moveTo>
                  <a:lnTo>
                    <a:pt x="8503920" y="179958"/>
                  </a:lnTo>
                </a:path>
                <a:path w="9036050" h="180339">
                  <a:moveTo>
                    <a:pt x="8580120" y="0"/>
                  </a:moveTo>
                  <a:lnTo>
                    <a:pt x="8580120" y="179958"/>
                  </a:lnTo>
                </a:path>
                <a:path w="9036050" h="180339">
                  <a:moveTo>
                    <a:pt x="8656320" y="0"/>
                  </a:moveTo>
                  <a:lnTo>
                    <a:pt x="8656320" y="179958"/>
                  </a:lnTo>
                </a:path>
                <a:path w="9036050" h="180339">
                  <a:moveTo>
                    <a:pt x="8732520" y="0"/>
                  </a:moveTo>
                  <a:lnTo>
                    <a:pt x="8732520" y="179958"/>
                  </a:lnTo>
                </a:path>
                <a:path w="9036050" h="180339">
                  <a:moveTo>
                    <a:pt x="8808720" y="0"/>
                  </a:moveTo>
                  <a:lnTo>
                    <a:pt x="8808720" y="179958"/>
                  </a:lnTo>
                </a:path>
                <a:path w="9036050" h="180339">
                  <a:moveTo>
                    <a:pt x="8883396" y="0"/>
                  </a:moveTo>
                  <a:lnTo>
                    <a:pt x="8883396" y="179958"/>
                  </a:lnTo>
                </a:path>
                <a:path w="9036050" h="180339">
                  <a:moveTo>
                    <a:pt x="8959596" y="0"/>
                  </a:moveTo>
                  <a:lnTo>
                    <a:pt x="8959596" y="179958"/>
                  </a:lnTo>
                </a:path>
                <a:path w="9036050" h="180339">
                  <a:moveTo>
                    <a:pt x="9035796" y="0"/>
                  </a:moveTo>
                  <a:lnTo>
                    <a:pt x="9035796" y="179958"/>
                  </a:lnTo>
                </a:path>
              </a:pathLst>
            </a:custGeom>
            <a:ln w="12192">
              <a:solidFill>
                <a:srgbClr val="FFFFFF"/>
              </a:solidFill>
            </a:ln>
          </p:spPr>
          <p:txBody>
            <a:bodyPr wrap="square" lIns="0" tIns="0" rIns="0" bIns="0" rtlCol="0"/>
            <a:lstStyle/>
            <a:p>
              <a:endParaRPr/>
            </a:p>
          </p:txBody>
        </p:sp>
      </p:grpSp>
      <p:sp>
        <p:nvSpPr>
          <p:cNvPr id="14" name="object 7">
            <a:extLst>
              <a:ext uri="{FF2B5EF4-FFF2-40B4-BE49-F238E27FC236}">
                <a16:creationId xmlns="" xmlns:a16="http://schemas.microsoft.com/office/drawing/2014/main" id="{61970CB6-E15B-4F2A-A0B3-ED6623AB13D5}"/>
              </a:ext>
            </a:extLst>
          </p:cNvPr>
          <p:cNvSpPr txBox="1"/>
          <p:nvPr/>
        </p:nvSpPr>
        <p:spPr>
          <a:xfrm>
            <a:off x="507554" y="4033601"/>
            <a:ext cx="8118475" cy="2303195"/>
          </a:xfrm>
          <a:prstGeom prst="rect">
            <a:avLst/>
          </a:prstGeom>
        </p:spPr>
        <p:txBody>
          <a:bodyPr vert="horz" wrap="square" lIns="0" tIns="12700" rIns="0" bIns="0" rtlCol="0">
            <a:spAutoFit/>
          </a:bodyPr>
          <a:lstStyle/>
          <a:p>
            <a:pPr marL="20955">
              <a:lnSpc>
                <a:spcPts val="2385"/>
              </a:lnSpc>
              <a:spcBef>
                <a:spcPts val="100"/>
              </a:spcBef>
            </a:pPr>
            <a:r>
              <a:rPr lang="it-IT" sz="2000" b="1" spc="-125" dirty="0">
                <a:solidFill>
                  <a:srgbClr val="FFFFFF"/>
                </a:solidFill>
                <a:latin typeface="Trebuchet MS"/>
                <a:cs typeface="Trebuchet MS"/>
              </a:rPr>
              <a:t>Image Analysis and Computer Vision Project (IACV)</a:t>
            </a:r>
            <a:endParaRPr sz="2000" dirty="0">
              <a:latin typeface="Trebuchet MS"/>
              <a:cs typeface="Trebuchet MS"/>
            </a:endParaRPr>
          </a:p>
          <a:p>
            <a:pPr marL="20955">
              <a:lnSpc>
                <a:spcPts val="3345"/>
              </a:lnSpc>
            </a:pPr>
            <a:r>
              <a:rPr lang="it-IT" sz="2800" b="1" spc="-155" dirty="0">
                <a:solidFill>
                  <a:srgbClr val="FFFFFF"/>
                </a:solidFill>
                <a:latin typeface="Trebuchet MS"/>
                <a:cs typeface="Trebuchet MS"/>
              </a:rPr>
              <a:t>EYE TRACKING AND GAZE ESTIMATION</a:t>
            </a:r>
            <a:endParaRPr sz="2800" dirty="0">
              <a:latin typeface="Trebuchet MS"/>
              <a:cs typeface="Trebuchet MS"/>
            </a:endParaRPr>
          </a:p>
          <a:p>
            <a:pPr>
              <a:lnSpc>
                <a:spcPct val="100000"/>
              </a:lnSpc>
              <a:spcBef>
                <a:spcPts val="45"/>
              </a:spcBef>
            </a:pPr>
            <a:endParaRPr sz="2700" dirty="0">
              <a:latin typeface="Trebuchet MS"/>
              <a:cs typeface="Trebuchet MS"/>
            </a:endParaRPr>
          </a:p>
          <a:p>
            <a:pPr marL="12700">
              <a:lnSpc>
                <a:spcPct val="100000"/>
              </a:lnSpc>
            </a:pPr>
            <a:r>
              <a:rPr sz="2200" spc="-195" dirty="0">
                <a:solidFill>
                  <a:srgbClr val="FFFFFF"/>
                </a:solidFill>
                <a:latin typeface="Trebuchet MS"/>
                <a:cs typeface="Trebuchet MS"/>
              </a:rPr>
              <a:t>AY</a:t>
            </a:r>
            <a:r>
              <a:rPr sz="2200" spc="-120" dirty="0">
                <a:solidFill>
                  <a:srgbClr val="FFFFFF"/>
                </a:solidFill>
                <a:latin typeface="Trebuchet MS"/>
                <a:cs typeface="Trebuchet MS"/>
              </a:rPr>
              <a:t> </a:t>
            </a:r>
            <a:r>
              <a:rPr sz="2200" spc="60" dirty="0">
                <a:solidFill>
                  <a:srgbClr val="FFFFFF"/>
                </a:solidFill>
                <a:latin typeface="Trebuchet MS"/>
                <a:cs typeface="Trebuchet MS"/>
              </a:rPr>
              <a:t>201</a:t>
            </a:r>
            <a:r>
              <a:rPr lang="it-IT" sz="2200" spc="60" dirty="0">
                <a:solidFill>
                  <a:srgbClr val="FFFFFF"/>
                </a:solidFill>
                <a:latin typeface="Trebuchet MS"/>
                <a:cs typeface="Trebuchet MS"/>
              </a:rPr>
              <a:t>9</a:t>
            </a:r>
            <a:r>
              <a:rPr sz="2200" spc="60" dirty="0">
                <a:solidFill>
                  <a:srgbClr val="FFFFFF"/>
                </a:solidFill>
                <a:latin typeface="Trebuchet MS"/>
                <a:cs typeface="Trebuchet MS"/>
              </a:rPr>
              <a:t>-20</a:t>
            </a:r>
            <a:r>
              <a:rPr lang="it-IT" sz="2200" spc="60" dirty="0">
                <a:solidFill>
                  <a:srgbClr val="FFFFFF"/>
                </a:solidFill>
                <a:latin typeface="Trebuchet MS"/>
                <a:cs typeface="Trebuchet MS"/>
              </a:rPr>
              <a:t>20</a:t>
            </a:r>
            <a:endParaRPr sz="2200" dirty="0">
              <a:latin typeface="Trebuchet MS"/>
              <a:cs typeface="Trebuchet MS"/>
            </a:endParaRPr>
          </a:p>
          <a:p>
            <a:pPr>
              <a:lnSpc>
                <a:spcPct val="100000"/>
              </a:lnSpc>
              <a:spcBef>
                <a:spcPts val="20"/>
              </a:spcBef>
            </a:pPr>
            <a:endParaRPr sz="3100" dirty="0">
              <a:latin typeface="Trebuchet MS"/>
              <a:cs typeface="Trebuchet MS"/>
            </a:endParaRPr>
          </a:p>
          <a:p>
            <a:pPr marR="5080" algn="r">
              <a:lnSpc>
                <a:spcPct val="100000"/>
              </a:lnSpc>
              <a:spcBef>
                <a:spcPts val="434"/>
              </a:spcBef>
            </a:pPr>
            <a:endParaRPr lang="it-IT" sz="1800" dirty="0">
              <a:latin typeface="Trebuchet MS"/>
              <a:cs typeface="Trebuchet MS"/>
            </a:endParaRPr>
          </a:p>
        </p:txBody>
      </p:sp>
      <p:sp>
        <p:nvSpPr>
          <p:cNvPr id="16" name="CasellaDiTesto 15">
            <a:extLst>
              <a:ext uri="{FF2B5EF4-FFF2-40B4-BE49-F238E27FC236}">
                <a16:creationId xmlns="" xmlns:a16="http://schemas.microsoft.com/office/drawing/2014/main" id="{1F13C4E2-542D-48D2-8ACF-E83B2A930D65}"/>
              </a:ext>
            </a:extLst>
          </p:cNvPr>
          <p:cNvSpPr txBox="1"/>
          <p:nvPr/>
        </p:nvSpPr>
        <p:spPr>
          <a:xfrm>
            <a:off x="4170973" y="5119395"/>
            <a:ext cx="4714042" cy="769441"/>
          </a:xfrm>
          <a:prstGeom prst="rect">
            <a:avLst/>
          </a:prstGeom>
          <a:noFill/>
        </p:spPr>
        <p:txBody>
          <a:bodyPr wrap="square">
            <a:spAutoFit/>
          </a:bodyPr>
          <a:lstStyle/>
          <a:p>
            <a:pPr marL="12700" algn="r"/>
            <a:r>
              <a:rPr lang="it-IT" sz="2200" spc="-195" dirty="0">
                <a:solidFill>
                  <a:srgbClr val="FFFFFF"/>
                </a:solidFill>
                <a:latin typeface="Trebuchet MS"/>
              </a:rPr>
              <a:t>Bianco Luca 915240</a:t>
            </a:r>
            <a:br>
              <a:rPr lang="it-IT" sz="2200" spc="-195" dirty="0">
                <a:solidFill>
                  <a:srgbClr val="FFFFFF"/>
                </a:solidFill>
                <a:latin typeface="Trebuchet MS"/>
              </a:rPr>
            </a:br>
            <a:r>
              <a:rPr lang="it-IT" sz="2200" spc="-195" dirty="0">
                <a:solidFill>
                  <a:srgbClr val="FFFFFF"/>
                </a:solidFill>
                <a:latin typeface="Trebuchet MS"/>
              </a:rPr>
              <a:t>Randazzo Lorenzo 905565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rPr>
              <a:t>Gaze </a:t>
            </a:r>
            <a:r>
              <a:rPr lang="it-IT" sz="2200" b="1" i="0" spc="-90" dirty="0" err="1">
                <a:solidFill>
                  <a:srgbClr val="FFFFFF"/>
                </a:solidFill>
                <a:latin typeface="Trebuchet MS"/>
              </a:rPr>
              <a:t>estimation</a:t>
            </a:r>
            <a:r>
              <a:rPr lang="it-IT" sz="2200" b="1" i="0" spc="-90" dirty="0">
                <a:solidFill>
                  <a:srgbClr val="FFFFFF"/>
                </a:solidFill>
                <a:latin typeface="Trebuchet MS"/>
              </a:rPr>
              <a:t> – </a:t>
            </a:r>
            <a:r>
              <a:rPr lang="it-IT" sz="2200" b="1" i="0" spc="-90" dirty="0" smtClean="0">
                <a:solidFill>
                  <a:srgbClr val="FFFFFF"/>
                </a:solidFill>
                <a:latin typeface="Trebuchet MS"/>
              </a:rPr>
              <a:t>The </a:t>
            </a:r>
            <a:r>
              <a:rPr lang="it-IT" sz="2200" b="1" i="0" spc="-90" dirty="0">
                <a:solidFill>
                  <a:srgbClr val="FFFFFF"/>
                </a:solidFill>
                <a:latin typeface="Trebuchet MS"/>
              </a:rPr>
              <a:t>model</a:t>
            </a:r>
            <a:endParaRPr lang="it-IT"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mc:AlternateContent xmlns:mc="http://schemas.openxmlformats.org/markup-compatibility/2006" xmlns:a14="http://schemas.microsoft.com/office/drawing/2010/main">
        <mc:Choice Requires="a14">
          <p:sp>
            <p:nvSpPr>
              <p:cNvPr id="125" name="Rettangolo 124">
                <a:extLst>
                  <a:ext uri="{FF2B5EF4-FFF2-40B4-BE49-F238E27FC236}">
                    <a16:creationId xmlns="" xmlns:a16="http://schemas.microsoft.com/office/drawing/2014/main" id="{7FF27D53-6BC1-4624-91B5-38A91357E582}"/>
                  </a:ext>
                </a:extLst>
              </p:cNvPr>
              <p:cNvSpPr/>
              <p:nvPr/>
            </p:nvSpPr>
            <p:spPr>
              <a:xfrm>
                <a:off x="694165" y="4099025"/>
                <a:ext cx="7972076" cy="19159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charset="0"/>
                            </a:rPr>
                          </m:ctrlPr>
                        </m:sSubPr>
                        <m:e>
                          <m:r>
                            <a:rPr lang="en-GB" sz="1400" i="1">
                              <a:latin typeface="Cambria Math" panose="02040503050406030204" pitchFamily="18" charset="0"/>
                            </a:rPr>
                            <m:t>𝑌</m:t>
                          </m:r>
                        </m:e>
                        <m:sub>
                          <m:r>
                            <a:rPr lang="en-GB" sz="1400" i="1">
                              <a:latin typeface="Cambria Math" panose="02040503050406030204" pitchFamily="18" charset="0"/>
                            </a:rPr>
                            <m:t>h</m:t>
                          </m:r>
                          <m:r>
                            <a:rPr lang="en-GB" sz="1400" i="1">
                              <a:latin typeface="Cambria Math" panose="02040503050406030204" pitchFamily="18" charset="0"/>
                            </a:rPr>
                            <m:t>_</m:t>
                          </m:r>
                          <m:r>
                            <a:rPr lang="en-GB" sz="1400" i="1">
                              <a:latin typeface="Cambria Math" panose="02040503050406030204" pitchFamily="18" charset="0"/>
                            </a:rPr>
                            <m:t>𝑙𝑒𝑓𝑡</m:t>
                          </m:r>
                          <m:r>
                            <a:rPr lang="en-GB" sz="1400" i="1">
                              <a:latin typeface="Cambria Math" panose="02040503050406030204" pitchFamily="18" charset="0"/>
                            </a:rPr>
                            <m:t> </m:t>
                          </m:r>
                        </m:sub>
                      </m:sSub>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0</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1_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2_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3_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3</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4_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4</m:t>
                          </m:r>
                        </m:sub>
                      </m:sSub>
                    </m:oMath>
                  </m:oMathPara>
                </a14:m>
                <a:endParaRPr lang="it-IT" sz="1400" dirty="0"/>
              </a:p>
              <a:p>
                <a:endParaRPr lang="it-IT" sz="1400" dirty="0"/>
              </a:p>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en-GB" sz="1400" i="1">
                              <a:latin typeface="Cambria Math" panose="02040503050406030204" pitchFamily="18" charset="0"/>
                            </a:rPr>
                            <m:t>𝑌</m:t>
                          </m:r>
                        </m:e>
                        <m:sub>
                          <m:r>
                            <a:rPr lang="en-GB" sz="1400" i="1">
                              <a:latin typeface="Cambria Math" panose="02040503050406030204" pitchFamily="18" charset="0"/>
                            </a:rPr>
                            <m:t>𝑣</m:t>
                          </m:r>
                          <m:r>
                            <a:rPr lang="en-GB" sz="1400" i="1">
                              <a:latin typeface="Cambria Math" panose="02040503050406030204" pitchFamily="18" charset="0"/>
                            </a:rPr>
                            <m:t>_</m:t>
                          </m:r>
                          <m:r>
                            <a:rPr lang="en-GB" sz="1400" i="1">
                              <a:latin typeface="Cambria Math" panose="02040503050406030204" pitchFamily="18" charset="0"/>
                            </a:rPr>
                            <m:t>𝑙𝑒𝑓𝑡</m:t>
                          </m:r>
                          <m:r>
                            <a:rPr lang="en-GB" sz="1400" i="1">
                              <a:latin typeface="Cambria Math" panose="02040503050406030204" pitchFamily="18" charset="0"/>
                            </a:rPr>
                            <m:t> </m:t>
                          </m:r>
                        </m:sub>
                      </m:sSub>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0</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1_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1</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2_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2</m:t>
                          </m:r>
                        </m:sub>
                      </m:sSub>
                      <m:r>
                        <a:rPr lang="en-GB" sz="1400" i="1">
                          <a:latin typeface="Cambria Math" panose="02040503050406030204" pitchFamily="18" charset="0"/>
                        </a:rPr>
                        <m:t>+ </m:t>
                      </m:r>
                      <m:f>
                        <m:fPr>
                          <m:type m:val="lin"/>
                          <m:ctrlPr>
                            <a:rPr lang="it-IT" sz="1400" i="1">
                              <a:latin typeface="Cambria Math" charset="0"/>
                            </a:rPr>
                          </m:ctrlPr>
                        </m:fPr>
                        <m:num>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3_</m:t>
                              </m:r>
                              <m:r>
                                <a:rPr lang="en-GB" sz="1400" i="1">
                                  <a:latin typeface="Cambria Math" panose="02040503050406030204" pitchFamily="18" charset="0"/>
                                </a:rPr>
                                <m:t>𝑙𝑒𝑓𝑡</m:t>
                              </m:r>
                            </m:sub>
                          </m:sSub>
                        </m:num>
                        <m:den>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𝑠𝑐𝑎𝑙𝑒</m:t>
                              </m:r>
                            </m:sub>
                          </m:sSub>
                        </m:den>
                      </m:f>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3</m:t>
                          </m:r>
                        </m:sub>
                      </m:sSub>
                    </m:oMath>
                  </m:oMathPara>
                </a14:m>
                <a:endParaRPr lang="it-IT" sz="1400" dirty="0"/>
              </a:p>
              <a:p>
                <a:endParaRPr lang="it-IT" sz="1400" dirty="0"/>
              </a:p>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it-IT" sz="1400" b="0" i="1" smtClean="0">
                              <a:latin typeface="Cambria Math" charset="0"/>
                            </a:rPr>
                            <m:t>𝑃𝑟𝑒𝑑</m:t>
                          </m:r>
                        </m:e>
                        <m:sub>
                          <m:r>
                            <a:rPr lang="en-GB" sz="1400" i="1">
                              <a:latin typeface="Cambria Math" panose="02040503050406030204" pitchFamily="18" charset="0"/>
                            </a:rPr>
                            <m:t>h</m:t>
                          </m:r>
                          <m:r>
                            <a:rPr lang="en-GB" sz="1400" i="1">
                              <a:latin typeface="Cambria Math" panose="02040503050406030204" pitchFamily="18" charset="0"/>
                            </a:rPr>
                            <m:t> </m:t>
                          </m:r>
                        </m:sub>
                      </m:sSub>
                      <m:r>
                        <a:rPr lang="en-GB" sz="1400" i="1">
                          <a:latin typeface="Cambria Math" panose="02040503050406030204" pitchFamily="18" charset="0"/>
                        </a:rPr>
                        <m:t>=</m:t>
                      </m:r>
                      <m:sSub>
                        <m:sSubPr>
                          <m:ctrlPr>
                            <a:rPr lang="it-IT" sz="1400" i="1">
                              <a:latin typeface="Cambria Math" charset="0"/>
                            </a:rPr>
                          </m:ctrlPr>
                        </m:sSubPr>
                        <m:e>
                          <m:r>
                            <a:rPr lang="it-IT" sz="1400" b="0" i="1" smtClean="0">
                              <a:latin typeface="Cambria Math" charset="0"/>
                            </a:rPr>
                            <m:t>(</m:t>
                          </m:r>
                          <m:r>
                            <a:rPr lang="en-GB" sz="1400" i="1">
                              <a:latin typeface="Cambria Math" panose="02040503050406030204" pitchFamily="18" charset="0"/>
                            </a:rPr>
                            <m:t>𝑌</m:t>
                          </m:r>
                        </m:e>
                        <m:sub>
                          <m:r>
                            <a:rPr lang="en-GB" sz="1400" i="1">
                              <a:latin typeface="Cambria Math" panose="02040503050406030204" pitchFamily="18" charset="0"/>
                            </a:rPr>
                            <m:t>h</m:t>
                          </m:r>
                          <m:r>
                            <a:rPr lang="en-GB" sz="1400" i="1">
                              <a:latin typeface="Cambria Math" panose="02040503050406030204" pitchFamily="18" charset="0"/>
                            </a:rPr>
                            <m:t>_</m:t>
                          </m:r>
                          <m:r>
                            <a:rPr lang="en-GB" sz="1400" i="1">
                              <a:latin typeface="Cambria Math" panose="02040503050406030204" pitchFamily="18" charset="0"/>
                            </a:rPr>
                            <m:t>𝑙𝑒𝑓𝑡</m:t>
                          </m:r>
                          <m:r>
                            <a:rPr lang="en-GB" sz="1400" i="1">
                              <a:latin typeface="Cambria Math" panose="02040503050406030204" pitchFamily="18" charset="0"/>
                            </a:rPr>
                            <m:t> </m:t>
                          </m:r>
                        </m:sub>
                      </m:sSub>
                      <m:r>
                        <a:rPr lang="it-IT" sz="1400" b="0" i="1" smtClean="0">
                          <a:latin typeface="Cambria Math" charset="0"/>
                        </a:rPr>
                        <m:t>+</m:t>
                      </m:r>
                      <m:f>
                        <m:fPr>
                          <m:type m:val="lin"/>
                          <m:ctrlPr>
                            <a:rPr lang="it-IT" sz="1400" i="1" smtClean="0">
                              <a:latin typeface="Cambria Math" charset="0"/>
                            </a:rPr>
                          </m:ctrlPr>
                        </m:fPr>
                        <m:num>
                          <m:sSub>
                            <m:sSubPr>
                              <m:ctrlPr>
                                <a:rPr lang="it-IT" sz="1400" i="1">
                                  <a:latin typeface="Cambria Math" charset="0"/>
                                </a:rPr>
                              </m:ctrlPr>
                            </m:sSubPr>
                            <m:e>
                              <m:r>
                                <a:rPr lang="it-IT" sz="1400" b="0" i="1" smtClean="0">
                                  <a:latin typeface="Cambria Math" charset="0"/>
                                </a:rPr>
                                <m:t>𝑌</m:t>
                              </m:r>
                            </m:e>
                            <m:sub>
                              <m:r>
                                <a:rPr lang="it-IT" sz="1400" b="0" i="1" smtClean="0">
                                  <a:latin typeface="Cambria Math" charset="0"/>
                                </a:rPr>
                                <m:t>h</m:t>
                              </m:r>
                              <m:r>
                                <a:rPr lang="en-GB" sz="1400" i="1">
                                  <a:latin typeface="Cambria Math" panose="02040503050406030204" pitchFamily="18" charset="0"/>
                                </a:rPr>
                                <m:t>_</m:t>
                              </m:r>
                              <m:r>
                                <a:rPr lang="en-GB" sz="1400" i="1">
                                  <a:latin typeface="Cambria Math" panose="02040503050406030204" pitchFamily="18" charset="0"/>
                                </a:rPr>
                                <m:t>𝑟𝑖𝑔h𝑡</m:t>
                              </m:r>
                            </m:sub>
                          </m:sSub>
                          <m:r>
                            <a:rPr lang="it-IT" sz="1400" b="0" i="1" smtClean="0">
                              <a:latin typeface="Cambria Math" charset="0"/>
                            </a:rPr>
                            <m:t>)</m:t>
                          </m:r>
                        </m:num>
                        <m:den>
                          <m:r>
                            <a:rPr lang="it-IT" sz="1400" b="0" i="1" smtClean="0">
                              <a:latin typeface="Cambria Math" charset="0"/>
                            </a:rPr>
                            <m:t>2</m:t>
                          </m:r>
                        </m:den>
                      </m:f>
                    </m:oMath>
                  </m:oMathPara>
                </a14:m>
                <a:endParaRPr lang="it-IT" sz="1400" dirty="0"/>
              </a:p>
              <a:p>
                <a:endParaRPr lang="it-IT" sz="1400" dirty="0"/>
              </a:p>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it-IT" sz="1400" b="0" i="1" smtClean="0">
                              <a:latin typeface="Cambria Math" charset="0"/>
                            </a:rPr>
                            <m:t>𝑃𝑟𝑒𝑑</m:t>
                          </m:r>
                        </m:e>
                        <m:sub>
                          <m:r>
                            <a:rPr lang="it-IT" sz="1400" b="0" i="1" smtClean="0">
                              <a:latin typeface="Cambria Math" charset="0"/>
                            </a:rPr>
                            <m:t>𝑣</m:t>
                          </m:r>
                          <m:r>
                            <a:rPr lang="en-GB" sz="1400" i="1">
                              <a:latin typeface="Cambria Math" panose="02040503050406030204" pitchFamily="18" charset="0"/>
                            </a:rPr>
                            <m:t> </m:t>
                          </m:r>
                        </m:sub>
                      </m:sSub>
                      <m:r>
                        <a:rPr lang="en-GB" sz="1400" i="1">
                          <a:latin typeface="Cambria Math" panose="02040503050406030204" pitchFamily="18" charset="0"/>
                        </a:rPr>
                        <m:t>=</m:t>
                      </m:r>
                      <m:sSub>
                        <m:sSubPr>
                          <m:ctrlPr>
                            <a:rPr lang="it-IT" sz="1400" i="1">
                              <a:latin typeface="Cambria Math" charset="0"/>
                            </a:rPr>
                          </m:ctrlPr>
                        </m:sSubPr>
                        <m:e>
                          <m:r>
                            <a:rPr lang="it-IT" sz="1400" i="1">
                              <a:latin typeface="Cambria Math" charset="0"/>
                            </a:rPr>
                            <m:t>(</m:t>
                          </m:r>
                          <m:r>
                            <a:rPr lang="en-GB" sz="1400" i="1">
                              <a:latin typeface="Cambria Math" panose="02040503050406030204" pitchFamily="18" charset="0"/>
                            </a:rPr>
                            <m:t>𝑌</m:t>
                          </m:r>
                        </m:e>
                        <m:sub>
                          <m:r>
                            <a:rPr lang="it-IT" sz="1400" b="0" i="1" smtClean="0">
                              <a:latin typeface="Cambria Math" charset="0"/>
                            </a:rPr>
                            <m:t>𝑣</m:t>
                          </m:r>
                          <m:r>
                            <a:rPr lang="en-GB" sz="1400" i="1">
                              <a:latin typeface="Cambria Math" panose="02040503050406030204" pitchFamily="18" charset="0"/>
                            </a:rPr>
                            <m:t>_</m:t>
                          </m:r>
                          <m:r>
                            <a:rPr lang="en-GB" sz="1400" i="1">
                              <a:latin typeface="Cambria Math" panose="02040503050406030204" pitchFamily="18" charset="0"/>
                            </a:rPr>
                            <m:t>𝑙𝑒𝑓𝑡</m:t>
                          </m:r>
                          <m:r>
                            <a:rPr lang="en-GB" sz="1400" i="1">
                              <a:latin typeface="Cambria Math" panose="02040503050406030204" pitchFamily="18" charset="0"/>
                            </a:rPr>
                            <m:t> </m:t>
                          </m:r>
                        </m:sub>
                      </m:sSub>
                      <m:r>
                        <a:rPr lang="it-IT" sz="1400" i="1">
                          <a:latin typeface="Cambria Math" charset="0"/>
                        </a:rPr>
                        <m:t>+</m:t>
                      </m:r>
                      <m:f>
                        <m:fPr>
                          <m:type m:val="lin"/>
                          <m:ctrlPr>
                            <a:rPr lang="it-IT" sz="1400" i="1">
                              <a:latin typeface="Cambria Math" charset="0"/>
                            </a:rPr>
                          </m:ctrlPr>
                        </m:fPr>
                        <m:num>
                          <m:sSub>
                            <m:sSubPr>
                              <m:ctrlPr>
                                <a:rPr lang="it-IT" sz="1400" i="1">
                                  <a:latin typeface="Cambria Math" charset="0"/>
                                </a:rPr>
                              </m:ctrlPr>
                            </m:sSubPr>
                            <m:e>
                              <m:r>
                                <a:rPr lang="it-IT" sz="1400" i="1">
                                  <a:latin typeface="Cambria Math" charset="0"/>
                                </a:rPr>
                                <m:t>𝑌</m:t>
                              </m:r>
                            </m:e>
                            <m:sub>
                              <m:r>
                                <a:rPr lang="it-IT" sz="1400" b="0" i="1" smtClean="0">
                                  <a:latin typeface="Cambria Math" charset="0"/>
                                </a:rPr>
                                <m:t>𝑣</m:t>
                              </m:r>
                              <m:r>
                                <a:rPr lang="en-GB" sz="1400" i="1">
                                  <a:latin typeface="Cambria Math" panose="02040503050406030204" pitchFamily="18" charset="0"/>
                                </a:rPr>
                                <m:t>_</m:t>
                              </m:r>
                              <m:r>
                                <a:rPr lang="en-GB" sz="1400" i="1">
                                  <a:latin typeface="Cambria Math" panose="02040503050406030204" pitchFamily="18" charset="0"/>
                                </a:rPr>
                                <m:t>𝑟𝑖𝑔h𝑡</m:t>
                              </m:r>
                            </m:sub>
                          </m:sSub>
                          <m:r>
                            <a:rPr lang="it-IT" sz="1400" i="1">
                              <a:latin typeface="Cambria Math" charset="0"/>
                            </a:rPr>
                            <m:t>)</m:t>
                          </m:r>
                        </m:num>
                        <m:den>
                          <m:r>
                            <a:rPr lang="it-IT" sz="1400" i="1">
                              <a:latin typeface="Cambria Math" charset="0"/>
                            </a:rPr>
                            <m:t>2</m:t>
                          </m:r>
                        </m:den>
                      </m:f>
                    </m:oMath>
                  </m:oMathPara>
                </a14:m>
                <a:endParaRPr lang="it-IT" sz="1400" dirty="0"/>
              </a:p>
              <a:p>
                <a:pPr>
                  <a:lnSpc>
                    <a:spcPct val="107000"/>
                  </a:lnSpc>
                  <a:spcAft>
                    <a:spcPts val="800"/>
                  </a:spcAft>
                </a:pPr>
                <a:endParaRPr lang="it-IT" sz="1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5" name="Rettangolo 124">
                <a:extLst>
                  <a:ext uri="{FF2B5EF4-FFF2-40B4-BE49-F238E27FC236}">
                    <a16:creationId xmlns:a16="http://schemas.microsoft.com/office/drawing/2014/main" xmlns:a14="http://schemas.microsoft.com/office/drawing/2010/main" xmlns="" id="{7FF27D53-6BC1-4624-91B5-38A91357E582}"/>
                  </a:ext>
                </a:extLst>
              </p:cNvPr>
              <p:cNvSpPr>
                <a:spLocks noRot="1" noChangeAspect="1" noMove="1" noResize="1" noEditPoints="1" noAdjustHandles="1" noChangeArrowheads="1" noChangeShapeType="1" noTextEdit="1"/>
              </p:cNvSpPr>
              <p:nvPr/>
            </p:nvSpPr>
            <p:spPr>
              <a:xfrm>
                <a:off x="694165" y="4099025"/>
                <a:ext cx="7972076" cy="1915909"/>
              </a:xfrm>
              <a:prstGeom prst="rect">
                <a:avLst/>
              </a:prstGeom>
              <a:blipFill rotWithShape="0">
                <a:blip r:embed="rId3"/>
                <a:stretch>
                  <a:fillRect t="-16190" b="-11111"/>
                </a:stretch>
              </a:blipFill>
            </p:spPr>
            <p:txBody>
              <a:bodyPr/>
              <a:lstStyle/>
              <a:p>
                <a:r>
                  <a:rPr lang="it-IT">
                    <a:noFill/>
                  </a:rPr>
                  <a:t> </a:t>
                </a:r>
              </a:p>
            </p:txBody>
          </p:sp>
        </mc:Fallback>
      </mc:AlternateContent>
      <p:sp>
        <p:nvSpPr>
          <p:cNvPr id="128" name="CasellaDiTesto 127">
            <a:extLst>
              <a:ext uri="{FF2B5EF4-FFF2-40B4-BE49-F238E27FC236}">
                <a16:creationId xmlns="" xmlns:a16="http://schemas.microsoft.com/office/drawing/2014/main" id="{15D90EA4-C579-4E59-AE3F-6DEBB4682927}"/>
              </a:ext>
            </a:extLst>
          </p:cNvPr>
          <p:cNvSpPr txBox="1"/>
          <p:nvPr/>
        </p:nvSpPr>
        <p:spPr>
          <a:xfrm>
            <a:off x="571230" y="1384653"/>
            <a:ext cx="8360934" cy="2585323"/>
          </a:xfrm>
          <a:prstGeom prst="rect">
            <a:avLst/>
          </a:prstGeom>
          <a:noFill/>
        </p:spPr>
        <p:txBody>
          <a:bodyPr wrap="square">
            <a:spAutoFit/>
          </a:bodyPr>
          <a:lstStyle/>
          <a:p>
            <a:pPr algn="just"/>
            <a:r>
              <a:rPr lang="en-GB" dirty="0">
                <a:latin typeface="Calibri" panose="020F0502020204030204" pitchFamily="34" charset="0"/>
                <a:ea typeface="Calibri" panose="020F0502020204030204" pitchFamily="34" charset="0"/>
                <a:cs typeface="Times New Roman" panose="02020603050405020304" pitchFamily="18" charset="0"/>
              </a:rPr>
              <a:t>For the estimation of the model a linear regression approach is used. Four mapping functions, one for each eye direction (along x and y axes), are used. </a:t>
            </a:r>
            <a:endParaRPr lang="it-IT" dirty="0">
              <a:latin typeface="Calibri" panose="020F0502020204030204" pitchFamily="34" charset="0"/>
              <a:ea typeface="Calibri" panose="020F0502020204030204" pitchFamily="34" charset="0"/>
              <a:cs typeface="Times New Roman" panose="02020603050405020304" pitchFamily="18" charset="0"/>
            </a:endParaRPr>
          </a:p>
          <a:p>
            <a:pPr algn="just"/>
            <a:endParaRPr lang="en-GB" dirty="0" smtClean="0">
              <a:latin typeface="Calibri" panose="020F0502020204030204" pitchFamily="34" charset="0"/>
              <a:ea typeface="Calibri" panose="020F0502020204030204" pitchFamily="34" charset="0"/>
              <a:cs typeface="Times New Roman" panose="02020603050405020304" pitchFamily="18" charset="0"/>
            </a:endParaRPr>
          </a:p>
          <a:p>
            <a:pPr algn="just"/>
            <a:r>
              <a:rPr lang="en-GB" dirty="0" smtClean="0">
                <a:latin typeface="Calibri" panose="020F0502020204030204" pitchFamily="34" charset="0"/>
                <a:ea typeface="Calibri" panose="020F0502020204030204" pitchFamily="34" charset="0"/>
                <a:cs typeface="Times New Roman" panose="02020603050405020304" pitchFamily="18" charset="0"/>
              </a:rPr>
              <a:t>G</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iven </a:t>
            </a:r>
            <a:r>
              <a:rPr lang="en-GB" sz="1800" dirty="0">
                <a:effectLst/>
                <a:latin typeface="Calibri" panose="020F0502020204030204" pitchFamily="34" charset="0"/>
                <a:ea typeface="Calibri" panose="020F0502020204030204" pitchFamily="34" charset="0"/>
                <a:cs typeface="Times New Roman" panose="02020603050405020304" pitchFamily="18" charset="0"/>
              </a:rPr>
              <a:t>the assumption of independence of gaze estimation in the two axes, four separate feature vectors are formed as horizontal and vertical distances between moving and anchor points, two for each eye</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When the predictions are ready, the final gaze point is estimated horizontally as the mean between the horizontal predictions of each eye (</a:t>
            </a:r>
            <a:r>
              <a:rPr lang="en-GB" i="1" dirty="0" err="1" smtClean="0">
                <a:latin typeface="Calibri" panose="020F0502020204030204" pitchFamily="34" charset="0"/>
                <a:ea typeface="Calibri" panose="020F0502020204030204" pitchFamily="34" charset="0"/>
                <a:cs typeface="Times New Roman" panose="02020603050405020304" pitchFamily="18" charset="0"/>
              </a:rPr>
              <a:t>Pred</a:t>
            </a:r>
            <a:r>
              <a:rPr lang="en-GB" i="1" baseline="-25000" dirty="0" err="1" smtClean="0">
                <a:latin typeface="Calibri" panose="020F0502020204030204" pitchFamily="34" charset="0"/>
                <a:ea typeface="Calibri" panose="020F0502020204030204" pitchFamily="34" charset="0"/>
                <a:cs typeface="Times New Roman" panose="02020603050405020304" pitchFamily="18" charset="0"/>
              </a:rPr>
              <a:t>h</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a:t>
            </a:r>
          </a:p>
          <a:p>
            <a:pPr algn="just"/>
            <a:r>
              <a:rPr lang="en-GB" dirty="0" smtClean="0">
                <a:latin typeface="Calibri" panose="020F0502020204030204" pitchFamily="34" charset="0"/>
                <a:ea typeface="Calibri" panose="020F0502020204030204" pitchFamily="34" charset="0"/>
                <a:cs typeface="Times New Roman" panose="02020603050405020304" pitchFamily="18" charset="0"/>
              </a:rPr>
              <a:t>I</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n the same way we estimate the vertical </a:t>
            </a:r>
            <a:r>
              <a:rPr lang="en-GB" dirty="0">
                <a:latin typeface="Calibri" panose="020F0502020204030204" pitchFamily="34" charset="0"/>
                <a:ea typeface="Calibri" panose="020F0502020204030204" pitchFamily="34" charset="0"/>
                <a:cs typeface="Times New Roman" panose="02020603050405020304" pitchFamily="18" charset="0"/>
              </a:rPr>
              <a:t>coordinate </a:t>
            </a:r>
            <a:r>
              <a:rPr lang="en-GB" dirty="0" smtClean="0">
                <a:latin typeface="Calibri" panose="020F0502020204030204" pitchFamily="34" charset="0"/>
                <a:ea typeface="Calibri" panose="020F0502020204030204" pitchFamily="34" charset="0"/>
                <a:cs typeface="Times New Roman" panose="02020603050405020304" pitchFamily="18" charset="0"/>
              </a:rPr>
              <a:t>(</a:t>
            </a:r>
            <a:r>
              <a:rPr lang="en-GB" i="1" dirty="0" err="1" smtClean="0">
                <a:latin typeface="Calibri" panose="020F0502020204030204" pitchFamily="34" charset="0"/>
                <a:ea typeface="Calibri" panose="020F0502020204030204" pitchFamily="34" charset="0"/>
                <a:cs typeface="Times New Roman" panose="02020603050405020304" pitchFamily="18" charset="0"/>
              </a:rPr>
              <a:t>Pred</a:t>
            </a:r>
            <a:r>
              <a:rPr lang="en-GB" i="1" baseline="-25000" dirty="0" err="1" smtClean="0">
                <a:latin typeface="Calibri" panose="020F0502020204030204" pitchFamily="34" charset="0"/>
                <a:ea typeface="Calibri" panose="020F0502020204030204" pitchFamily="34" charset="0"/>
                <a:cs typeface="Times New Roman" panose="02020603050405020304" pitchFamily="18" charset="0"/>
              </a:rPr>
              <a:t>v</a:t>
            </a:r>
            <a:r>
              <a:rPr lang="en-GB" dirty="0" smtClean="0">
                <a:latin typeface="Calibri" panose="020F0502020204030204" pitchFamily="34" charset="0"/>
                <a:ea typeface="Calibri" panose="020F0502020204030204" pitchFamily="34" charset="0"/>
                <a:cs typeface="Times New Roman" panose="02020603050405020304" pitchFamily="18" charset="0"/>
              </a:rPr>
              <a:t>).</a:t>
            </a:r>
            <a:endParaRPr lang="it-IT" dirty="0"/>
          </a:p>
        </p:txBody>
      </p:sp>
    </p:spTree>
    <p:extLst>
      <p:ext uri="{BB962C8B-B14F-4D97-AF65-F5344CB8AC3E}">
        <p14:creationId xmlns:p14="http://schemas.microsoft.com/office/powerpoint/2010/main" val="3146801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Gaze estimation – the collected features</a:t>
            </a:r>
            <a:endParaRPr lang="it-IT"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9" name="Rettangolo 128">
            <a:extLst>
              <a:ext uri="{FF2B5EF4-FFF2-40B4-BE49-F238E27FC236}">
                <a16:creationId xmlns="" xmlns:a16="http://schemas.microsoft.com/office/drawing/2014/main" id="{9BB183C1-EE09-4E2C-944D-61AE5050B26C}"/>
              </a:ext>
            </a:extLst>
          </p:cNvPr>
          <p:cNvSpPr/>
          <p:nvPr/>
        </p:nvSpPr>
        <p:spPr>
          <a:xfrm>
            <a:off x="3259171" y="1693378"/>
            <a:ext cx="5328592" cy="3883499"/>
          </a:xfrm>
          <a:prstGeom prst="rect">
            <a:avLst/>
          </a:prstGeom>
        </p:spPr>
        <p:txBody>
          <a:bodyPr wrap="square">
            <a:spAutoFit/>
          </a:bodyPr>
          <a:lstStyle/>
          <a:p>
            <a:pPr algn="just">
              <a:lnSpc>
                <a:spcPct val="107000"/>
              </a:lnSpc>
              <a:spcAft>
                <a:spcPts val="80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Features for both eyes are calculated as the following in the two axes:</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buFont typeface="Arial" charset="0"/>
              <a:buChar char="•"/>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Horizontal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features:</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Horizontal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center and nose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tip</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Horizontal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center and eye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corner</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Horizontal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corner and nose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tip</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it-IT" sz="1600" dirty="0" err="1" smtClean="0"/>
              <a:t>Difference</a:t>
            </a:r>
            <a:r>
              <a:rPr lang="it-IT" sz="1600" dirty="0" smtClean="0"/>
              <a:t> </a:t>
            </a:r>
            <a:r>
              <a:rPr lang="it-IT" sz="1600" dirty="0" err="1"/>
              <a:t>between</a:t>
            </a:r>
            <a:r>
              <a:rPr lang="it-IT" sz="1600" dirty="0"/>
              <a:t> </a:t>
            </a:r>
            <a:r>
              <a:rPr lang="it-IT" sz="1600" dirty="0" err="1"/>
              <a:t>horizontal</a:t>
            </a:r>
            <a:r>
              <a:rPr lang="it-IT" sz="1600" dirty="0"/>
              <a:t> </a:t>
            </a:r>
            <a:r>
              <a:rPr lang="it-IT" sz="1600" dirty="0" err="1"/>
              <a:t>distances</a:t>
            </a:r>
            <a:r>
              <a:rPr lang="it-IT" sz="1600" dirty="0"/>
              <a:t> from </a:t>
            </a:r>
            <a:r>
              <a:rPr lang="it-IT" sz="1600" dirty="0" err="1"/>
              <a:t>outer</a:t>
            </a:r>
            <a:r>
              <a:rPr lang="it-IT" sz="1600" dirty="0"/>
              <a:t> </a:t>
            </a:r>
            <a:r>
              <a:rPr lang="it-IT" sz="1600" dirty="0" err="1"/>
              <a:t>eyes</a:t>
            </a:r>
            <a:r>
              <a:rPr lang="it-IT" sz="1600" dirty="0"/>
              <a:t> corner and </a:t>
            </a:r>
            <a:r>
              <a:rPr lang="it-IT" sz="1600" dirty="0" err="1"/>
              <a:t>nose</a:t>
            </a:r>
            <a:r>
              <a:rPr lang="it-IT" sz="1600" dirty="0"/>
              <a:t> </a:t>
            </a:r>
            <a:r>
              <a:rPr lang="it-IT" sz="1600" dirty="0" err="1" smtClean="0"/>
              <a:t>tip</a:t>
            </a:r>
            <a:endParaRPr lang="it-IT" sz="1600" dirty="0"/>
          </a:p>
          <a:p>
            <a:pPr marL="285750" lvl="0"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Vertical features:</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Vertical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center and nose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tip</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Vertical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eye corner and nose </a:t>
            </a: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tip</a:t>
            </a:r>
            <a:endParaRPr lang="it-IT"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Arial" charset="0"/>
              <a:buChar char="•"/>
            </a:pPr>
            <a:r>
              <a:rPr lang="en-GB" sz="1600" dirty="0" smtClean="0">
                <a:effectLst/>
                <a:latin typeface="Calibri" panose="020F0502020204030204" pitchFamily="34" charset="0"/>
                <a:ea typeface="Times New Roman" panose="02020603050405020304" pitchFamily="18" charset="0"/>
                <a:cs typeface="Times New Roman" panose="02020603050405020304" pitchFamily="18" charset="0"/>
              </a:rPr>
              <a:t>Vertical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distance between upper eyelid and eye center</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2" name="Immagine 131" descr="Immagine che contiene persona, uomo, interni, guardando&#10;&#10;Descrizione generata automaticamente">
            <a:extLst>
              <a:ext uri="{FF2B5EF4-FFF2-40B4-BE49-F238E27FC236}">
                <a16:creationId xmlns="" xmlns:a16="http://schemas.microsoft.com/office/drawing/2014/main" id="{3B959009-509E-47CD-A7AC-8C55EF12B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19" y="3618378"/>
            <a:ext cx="1688259" cy="2453128"/>
          </a:xfrm>
          <a:prstGeom prst="rect">
            <a:avLst/>
          </a:prstGeom>
        </p:spPr>
      </p:pic>
      <p:pic>
        <p:nvPicPr>
          <p:cNvPr id="134" name="Immagine 133" descr="Immagine che contiene persona, uomo, interni, guardando&#10;&#10;Descrizione generata automaticamente">
            <a:extLst>
              <a:ext uri="{FF2B5EF4-FFF2-40B4-BE49-F238E27FC236}">
                <a16:creationId xmlns="" xmlns:a16="http://schemas.microsoft.com/office/drawing/2014/main" id="{288DCEB1-D3C3-4A8C-9480-C003D1DA6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54" y="1308028"/>
            <a:ext cx="1623386" cy="2280788"/>
          </a:xfrm>
          <a:prstGeom prst="rect">
            <a:avLst/>
          </a:prstGeom>
        </p:spPr>
      </p:pic>
    </p:spTree>
    <p:extLst>
      <p:ext uri="{BB962C8B-B14F-4D97-AF65-F5344CB8AC3E}">
        <p14:creationId xmlns:p14="http://schemas.microsoft.com/office/powerpoint/2010/main" val="359780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Calibration procedure</a:t>
            </a:r>
            <a:endParaRPr lang="it-IT"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31" name="Rettangolo 130">
            <a:extLst>
              <a:ext uri="{FF2B5EF4-FFF2-40B4-BE49-F238E27FC236}">
                <a16:creationId xmlns="" xmlns:a16="http://schemas.microsoft.com/office/drawing/2014/main" id="{F797E5D1-977F-4C0E-AFA8-F7A2B5F44AF6}"/>
              </a:ext>
            </a:extLst>
          </p:cNvPr>
          <p:cNvSpPr/>
          <p:nvPr/>
        </p:nvSpPr>
        <p:spPr>
          <a:xfrm>
            <a:off x="1107102" y="4073330"/>
            <a:ext cx="7109792" cy="2031325"/>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In the calibration phase t</a:t>
            </a:r>
            <a:r>
              <a:rPr lang="en-GB" sz="1800" dirty="0">
                <a:effectLst/>
                <a:latin typeface="Calibri" panose="020F0502020204030204" pitchFamily="34" charset="0"/>
                <a:ea typeface="Calibri" panose="020F0502020204030204" pitchFamily="34" charset="0"/>
                <a:cs typeface="Times New Roman" panose="02020603050405020304" pitchFamily="18" charset="0"/>
              </a:rPr>
              <a:t>he procedure consist in a window with some blue points moving on the screen. When a point is showed the user have to look at it until the final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GB" sz="1800" dirty="0" err="1" smtClean="0">
                <a:effectLst/>
                <a:latin typeface="Calibri" panose="020F0502020204030204" pitchFamily="34" charset="0"/>
                <a:ea typeface="Calibri" panose="020F0502020204030204" pitchFamily="34" charset="0"/>
                <a:cs typeface="Times New Roman" panose="02020603050405020304" pitchFamily="18" charset="0"/>
              </a:rPr>
              <a:t>bip</a:t>
            </a:r>
            <a:r>
              <a:rPr lang="en-GB" dirty="0" smtClean="0">
                <a:latin typeface="Calibri" panose="020F0502020204030204" pitchFamily="34" charset="0"/>
                <a:ea typeface="Calibri" panose="020F0502020204030204" pitchFamily="34" charset="0"/>
                <a:cs typeface="Times New Roman" panose="02020603050405020304" pitchFamily="18" charset="0"/>
              </a:rPr>
              <a:t>’</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is heard and the point move in the next position. The calibration pattern consists in 9 points placed in a square arrangement. </a:t>
            </a:r>
            <a:r>
              <a:rPr lang="en-GB" dirty="0"/>
              <a:t>Thereafter, the correspondences between the known points on the screen and their relative features</a:t>
            </a:r>
            <a:r>
              <a:rPr lang="en-GB" dirty="0" smtClean="0"/>
              <a:t>, allows </a:t>
            </a:r>
            <a:r>
              <a:rPr lang="en-GB" dirty="0"/>
              <a:t>to train the linear regression </a:t>
            </a:r>
            <a:r>
              <a:rPr lang="en-GB" dirty="0" smtClean="0"/>
              <a:t>model.</a:t>
            </a:r>
            <a:endParaRPr lang="it-IT" dirty="0"/>
          </a:p>
        </p:txBody>
      </p:sp>
      <p:pic>
        <p:nvPicPr>
          <p:cNvPr id="136" name="Immagine 135">
            <a:extLst>
              <a:ext uri="{FF2B5EF4-FFF2-40B4-BE49-F238E27FC236}">
                <a16:creationId xmlns="" xmlns:a16="http://schemas.microsoft.com/office/drawing/2014/main" id="{A985A7EC-BE29-43A5-BDF9-A5C5E69A2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20" y="1460822"/>
            <a:ext cx="4283968" cy="2350713"/>
          </a:xfrm>
          <a:prstGeom prst="rect">
            <a:avLst/>
          </a:prstGeom>
        </p:spPr>
      </p:pic>
      <p:pic>
        <p:nvPicPr>
          <p:cNvPr id="127" name="Immagine 126" descr="Immagine che contiene interni, persona, uomo, armadietto&#10;&#10;Descrizione generata automaticamente">
            <a:extLst>
              <a:ext uri="{FF2B5EF4-FFF2-40B4-BE49-F238E27FC236}">
                <a16:creationId xmlns="" xmlns:a16="http://schemas.microsoft.com/office/drawing/2014/main" id="{C7E3A761-9645-4B4A-A1D6-68AD4D52A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788" y="1458661"/>
            <a:ext cx="4179047" cy="2350713"/>
          </a:xfrm>
          <a:prstGeom prst="rect">
            <a:avLst/>
          </a:prstGeom>
        </p:spPr>
      </p:pic>
    </p:spTree>
    <p:extLst>
      <p:ext uri="{BB962C8B-B14F-4D97-AF65-F5344CB8AC3E}">
        <p14:creationId xmlns:p14="http://schemas.microsoft.com/office/powerpoint/2010/main" val="679794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Testing procedure</a:t>
            </a:r>
            <a:endParaRPr lang="it-IT"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 xmlns:a16="http://schemas.microsoft.com/office/drawing/2014/main" id="{8039E20A-17B1-4476-B2CF-87027D766F5F}"/>
              </a:ext>
            </a:extLst>
          </p:cNvPr>
          <p:cNvSpPr/>
          <p:nvPr/>
        </p:nvSpPr>
        <p:spPr>
          <a:xfrm>
            <a:off x="627616" y="4764441"/>
            <a:ext cx="7848872" cy="1477328"/>
          </a:xfrm>
          <a:prstGeom prst="rect">
            <a:avLst/>
          </a:prstGeom>
        </p:spPr>
        <p:txBody>
          <a:bodyPr wrap="square">
            <a:spAutoFit/>
          </a:bodyPr>
          <a:lstStyle/>
          <a:p>
            <a:pPr algn="just"/>
            <a:r>
              <a:rPr lang="en-GB" sz="1750" dirty="0">
                <a:effectLst/>
                <a:latin typeface="Calibri" panose="020F0502020204030204" pitchFamily="34" charset="0"/>
                <a:ea typeface="Calibri" panose="020F0502020204030204" pitchFamily="34" charset="0"/>
                <a:cs typeface="Times New Roman" panose="02020603050405020304" pitchFamily="18" charset="0"/>
              </a:rPr>
              <a:t>To approximate a real situation, in which we want to know, how precise the estimation is, we setup multiple random grids. These grids are divided in green and blue boxes, the user is asked to look at the green ones. As we can see in </a:t>
            </a:r>
            <a:r>
              <a:rPr lang="en-GB" sz="1750" dirty="0">
                <a:latin typeface="Calibri" panose="020F0502020204030204" pitchFamily="34" charset="0"/>
                <a:ea typeface="Calibri" panose="020F0502020204030204" pitchFamily="34" charset="0"/>
                <a:cs typeface="Times New Roman" panose="02020603050405020304" pitchFamily="18" charset="0"/>
              </a:rPr>
              <a:t>the image above, we have two of these grids on the top and the correspondent heatmap of the result under it.</a:t>
            </a:r>
            <a:endParaRPr lang="it-IT" sz="1750" dirty="0"/>
          </a:p>
        </p:txBody>
      </p:sp>
      <p:pic>
        <p:nvPicPr>
          <p:cNvPr id="127" name="Immagine 126">
            <a:extLst>
              <a:ext uri="{FF2B5EF4-FFF2-40B4-BE49-F238E27FC236}">
                <a16:creationId xmlns="" xmlns:a16="http://schemas.microsoft.com/office/drawing/2014/main" id="{FF65C77E-E3A9-4DA8-956A-07819F45C42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1452" y="1300909"/>
            <a:ext cx="2304256" cy="1524000"/>
          </a:xfrm>
          <a:prstGeom prst="rect">
            <a:avLst/>
          </a:prstGeom>
          <a:noFill/>
          <a:ln>
            <a:noFill/>
          </a:ln>
        </p:spPr>
      </p:pic>
      <p:pic>
        <p:nvPicPr>
          <p:cNvPr id="128" name="Immagine 127">
            <a:extLst>
              <a:ext uri="{FF2B5EF4-FFF2-40B4-BE49-F238E27FC236}">
                <a16:creationId xmlns="" xmlns:a16="http://schemas.microsoft.com/office/drawing/2014/main" id="{3EB29260-50E2-4B66-BD52-1B7A46CFE0A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235" y="2972196"/>
            <a:ext cx="3003550" cy="1876425"/>
          </a:xfrm>
          <a:prstGeom prst="rect">
            <a:avLst/>
          </a:prstGeom>
          <a:noFill/>
          <a:ln>
            <a:noFill/>
          </a:ln>
        </p:spPr>
      </p:pic>
      <p:pic>
        <p:nvPicPr>
          <p:cNvPr id="129" name="Immagine 128">
            <a:extLst>
              <a:ext uri="{FF2B5EF4-FFF2-40B4-BE49-F238E27FC236}">
                <a16:creationId xmlns="" xmlns:a16="http://schemas.microsoft.com/office/drawing/2014/main" id="{3125F6C9-EAE4-4E74-B005-CC7D4F5C3F2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9157" y="1339009"/>
            <a:ext cx="2368550" cy="1485900"/>
          </a:xfrm>
          <a:prstGeom prst="rect">
            <a:avLst/>
          </a:prstGeom>
          <a:noFill/>
          <a:ln>
            <a:noFill/>
          </a:ln>
        </p:spPr>
      </p:pic>
      <p:pic>
        <p:nvPicPr>
          <p:cNvPr id="140" name="Immagine 139">
            <a:extLst>
              <a:ext uri="{FF2B5EF4-FFF2-40B4-BE49-F238E27FC236}">
                <a16:creationId xmlns="" xmlns:a16="http://schemas.microsoft.com/office/drawing/2014/main" id="{D3C372A0-FC8F-435C-A641-09E2CFC902D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9804" y="2972196"/>
            <a:ext cx="3086723" cy="1876426"/>
          </a:xfrm>
          <a:prstGeom prst="rect">
            <a:avLst/>
          </a:prstGeom>
          <a:noFill/>
          <a:ln>
            <a:noFill/>
          </a:ln>
        </p:spPr>
      </p:pic>
    </p:spTree>
    <p:extLst>
      <p:ext uri="{BB962C8B-B14F-4D97-AF65-F5344CB8AC3E}">
        <p14:creationId xmlns:p14="http://schemas.microsoft.com/office/powerpoint/2010/main" val="2210916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Testing procedure</a:t>
            </a:r>
            <a:endParaRPr lang="it-IT"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31" name="CasellaDiTesto 130">
            <a:extLst>
              <a:ext uri="{FF2B5EF4-FFF2-40B4-BE49-F238E27FC236}">
                <a16:creationId xmlns="" xmlns:a16="http://schemas.microsoft.com/office/drawing/2014/main" id="{F20FD974-C5F6-4F6A-B1B8-2BB6C3E3E197}"/>
              </a:ext>
            </a:extLst>
          </p:cNvPr>
          <p:cNvSpPr txBox="1"/>
          <p:nvPr/>
        </p:nvSpPr>
        <p:spPr>
          <a:xfrm>
            <a:off x="701848" y="1553092"/>
            <a:ext cx="7908870" cy="2031325"/>
          </a:xfrm>
          <a:prstGeom prst="rect">
            <a:avLst/>
          </a:prstGeom>
          <a:noFill/>
        </p:spPr>
        <p:txBody>
          <a:bodyPr wrap="square">
            <a:spAutoFit/>
          </a:bodyPr>
          <a:lstStyle/>
          <a:p>
            <a:pPr algn="just"/>
            <a:r>
              <a:rPr lang="en-US" dirty="0"/>
              <a:t>After this experiment, we tried to estimate the accuracy of our program, by dividing the grid in 16 different blocks and focusing on each of them for 30 seconds, one by one in different experiments. The results are listed below. </a:t>
            </a:r>
            <a:endParaRPr lang="en-US" dirty="0" smtClean="0"/>
          </a:p>
          <a:p>
            <a:pPr algn="just"/>
            <a:r>
              <a:rPr lang="en-US" dirty="0" smtClean="0"/>
              <a:t>In </a:t>
            </a:r>
            <a:r>
              <a:rPr lang="en-US" dirty="0"/>
              <a:t>each squared there is the percentage of accuracy of the corresponding square, the last column contains the accuracy of each row, the last row contains the accuracy of each column. The mean accuracy over all the squares is 91.54%. </a:t>
            </a:r>
            <a:endParaRPr lang="en-US" dirty="0" smtClean="0"/>
          </a:p>
          <a:p>
            <a:pPr algn="just"/>
            <a:r>
              <a:rPr lang="en-US" dirty="0" smtClean="0"/>
              <a:t>The </a:t>
            </a:r>
            <a:r>
              <a:rPr lang="en-US" dirty="0"/>
              <a:t>accuracy metric doesn’t take care of the points predicted out of the screen.</a:t>
            </a:r>
            <a:endParaRPr lang="it-IT" dirty="0"/>
          </a:p>
        </p:txBody>
      </p:sp>
      <p:pic>
        <p:nvPicPr>
          <p:cNvPr id="132" name="Immagine 131" descr="Immagine che contiene orologio, disegnando&#10;&#10;Descrizione generata automaticamente">
            <a:extLst>
              <a:ext uri="{FF2B5EF4-FFF2-40B4-BE49-F238E27FC236}">
                <a16:creationId xmlns="" xmlns:a16="http://schemas.microsoft.com/office/drawing/2014/main" id="{B8A7C44D-4695-4654-B356-A2FD6964D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067" y="3840478"/>
            <a:ext cx="3648075" cy="1362075"/>
          </a:xfrm>
          <a:prstGeom prst="rect">
            <a:avLst/>
          </a:prstGeom>
        </p:spPr>
      </p:pic>
    </p:spTree>
    <p:extLst>
      <p:ext uri="{BB962C8B-B14F-4D97-AF65-F5344CB8AC3E}">
        <p14:creationId xmlns:p14="http://schemas.microsoft.com/office/powerpoint/2010/main" val="556022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a:solidFill>
                  <a:srgbClr val="FFFFFF"/>
                </a:solidFill>
                <a:latin typeface="Trebuchet MS"/>
              </a:rPr>
              <a:t>Discussion</a:t>
            </a:r>
            <a:endParaRPr lang="it-IT"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CasellaDiTesto 124">
            <a:extLst>
              <a:ext uri="{FF2B5EF4-FFF2-40B4-BE49-F238E27FC236}">
                <a16:creationId xmlns="" xmlns:a16="http://schemas.microsoft.com/office/drawing/2014/main" id="{02614B1E-6CA5-4390-89A4-BA9210F96814}"/>
              </a:ext>
            </a:extLst>
          </p:cNvPr>
          <p:cNvSpPr txBox="1"/>
          <p:nvPr/>
        </p:nvSpPr>
        <p:spPr>
          <a:xfrm>
            <a:off x="404303" y="1517588"/>
            <a:ext cx="8064896" cy="4401205"/>
          </a:xfrm>
          <a:prstGeom prst="rect">
            <a:avLst/>
          </a:prstGeom>
          <a:noFill/>
        </p:spPr>
        <p:txBody>
          <a:bodyPr wrap="square">
            <a:spAutoFit/>
          </a:bodyPr>
          <a:lstStyle/>
          <a:p>
            <a:pPr algn="just"/>
            <a:r>
              <a:rPr lang="en-US" sz="1750" dirty="0"/>
              <a:t>The solution of the gaze prediction showed in this project works good for the shown case. But still, there can be some improvements, which allow to increase performances and accuracy of gaze prediction. </a:t>
            </a:r>
          </a:p>
          <a:p>
            <a:pPr algn="just"/>
            <a:r>
              <a:rPr lang="en-US" sz="1750" dirty="0"/>
              <a:t>The explained method has significant benefit, because it only requires a web camera to perform gaze estimation. </a:t>
            </a:r>
            <a:endParaRPr lang="en-US" sz="1750" dirty="0" smtClean="0"/>
          </a:p>
          <a:p>
            <a:pPr algn="just"/>
            <a:r>
              <a:rPr lang="en-US" sz="1750" dirty="0" smtClean="0"/>
              <a:t>The </a:t>
            </a:r>
            <a:r>
              <a:rPr lang="en-US" sz="1750" dirty="0"/>
              <a:t>experimental results, also show that the proposed method can tolerate slight head movement, which is an important requirement, when integrating head pose information the acquisition with head pose-free gaze estimation</a:t>
            </a:r>
            <a:r>
              <a:rPr lang="en-US" sz="1750" dirty="0" smtClean="0"/>
              <a:t>.</a:t>
            </a:r>
          </a:p>
          <a:p>
            <a:pPr algn="just"/>
            <a:r>
              <a:rPr lang="en-US" sz="1750" dirty="0" smtClean="0"/>
              <a:t>Moreover, the scaling factor allows to estimate the gaze even if the head distance changes. </a:t>
            </a:r>
          </a:p>
          <a:p>
            <a:pPr algn="just"/>
            <a:r>
              <a:rPr lang="en-US" sz="1750" dirty="0" smtClean="0"/>
              <a:t>By the way, the algorithm suffers from changing the light conditions. In particular case, when the sun points directly to the face, the detection algorithm didn’t performed as desired.</a:t>
            </a:r>
          </a:p>
          <a:p>
            <a:pPr algn="just"/>
            <a:r>
              <a:rPr lang="en-US" sz="1750" dirty="0" smtClean="0"/>
              <a:t>Moreover, our algorithm is strictly dependent from the calibration phase. In the test phase, if the model has not been fed with data from different distances, it won’t be able to track the gaze properly.  </a:t>
            </a:r>
            <a:endParaRPr lang="en-US" sz="1750" dirty="0"/>
          </a:p>
        </p:txBody>
      </p:sp>
    </p:spTree>
    <p:extLst>
      <p:ext uri="{BB962C8B-B14F-4D97-AF65-F5344CB8AC3E}">
        <p14:creationId xmlns:p14="http://schemas.microsoft.com/office/powerpoint/2010/main" val="3010876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5177966" cy="350737"/>
          </a:xfrm>
          <a:prstGeom prst="rect">
            <a:avLst/>
          </a:prstGeom>
        </p:spPr>
        <p:txBody>
          <a:bodyPr vert="horz" wrap="square" lIns="0" tIns="12065" rIns="0" bIns="0" rtlCol="0">
            <a:spAutoFit/>
          </a:bodyPr>
          <a:lstStyle/>
          <a:p>
            <a:pPr marL="12700">
              <a:lnSpc>
                <a:spcPct val="100000"/>
              </a:lnSpc>
              <a:spcBef>
                <a:spcPts val="95"/>
              </a:spcBef>
            </a:pPr>
            <a:r>
              <a:rPr lang="en-US" sz="2200" b="1" i="0" spc="-90" dirty="0" smtClean="0">
                <a:solidFill>
                  <a:srgbClr val="FFFFFF"/>
                </a:solidFill>
                <a:latin typeface="Trebuchet MS"/>
              </a:rPr>
              <a:t>Future works</a:t>
            </a:r>
            <a:endParaRPr lang="it-IT"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CasellaDiTesto 124">
            <a:extLst>
              <a:ext uri="{FF2B5EF4-FFF2-40B4-BE49-F238E27FC236}">
                <a16:creationId xmlns="" xmlns:a16="http://schemas.microsoft.com/office/drawing/2014/main" id="{02614B1E-6CA5-4390-89A4-BA9210F96814}"/>
              </a:ext>
            </a:extLst>
          </p:cNvPr>
          <p:cNvSpPr txBox="1"/>
          <p:nvPr/>
        </p:nvSpPr>
        <p:spPr>
          <a:xfrm>
            <a:off x="404303" y="1517588"/>
            <a:ext cx="8064896" cy="2785378"/>
          </a:xfrm>
          <a:prstGeom prst="rect">
            <a:avLst/>
          </a:prstGeom>
          <a:noFill/>
        </p:spPr>
        <p:txBody>
          <a:bodyPr wrap="square">
            <a:spAutoFit/>
          </a:bodyPr>
          <a:lstStyle/>
          <a:p>
            <a:pPr algn="just"/>
            <a:r>
              <a:rPr lang="en-US" sz="1750" dirty="0" smtClean="0"/>
              <a:t>The </a:t>
            </a:r>
            <a:r>
              <a:rPr lang="en-US" sz="1750" dirty="0"/>
              <a:t>target of the next </a:t>
            </a:r>
            <a:r>
              <a:rPr lang="en-US" sz="1750"/>
              <a:t>task </a:t>
            </a:r>
            <a:r>
              <a:rPr lang="en-US" sz="1750" smtClean="0"/>
              <a:t>could be </a:t>
            </a:r>
            <a:r>
              <a:rPr lang="en-US" sz="1750" dirty="0"/>
              <a:t>to explore head pose-free and calibration-free gaze estimation method. </a:t>
            </a:r>
            <a:endParaRPr lang="en-US" sz="1750" dirty="0" smtClean="0"/>
          </a:p>
          <a:p>
            <a:pPr algn="just"/>
            <a:r>
              <a:rPr lang="en-US" sz="1750" dirty="0" smtClean="0"/>
              <a:t>In </a:t>
            </a:r>
            <a:r>
              <a:rPr lang="en-US" sz="1750" dirty="0"/>
              <a:t>future work we propose to find a way to </a:t>
            </a:r>
            <a:r>
              <a:rPr lang="en-US" sz="1750" dirty="0" smtClean="0"/>
              <a:t>analyze </a:t>
            </a:r>
            <a:r>
              <a:rPr lang="en-US" sz="1750" dirty="0"/>
              <a:t>the performances of </a:t>
            </a:r>
            <a:r>
              <a:rPr lang="en-US" sz="1750" dirty="0" smtClean="0"/>
              <a:t>this solution</a:t>
            </a:r>
            <a:r>
              <a:rPr lang="en-US" sz="1750" dirty="0"/>
              <a:t>, in a mathematically and analytically way, since it was not always easy for us to understand how much a change was impacting the overall solution of the problem</a:t>
            </a:r>
            <a:r>
              <a:rPr lang="en-US" sz="1750" dirty="0" smtClean="0"/>
              <a:t>.</a:t>
            </a:r>
          </a:p>
          <a:p>
            <a:pPr algn="just"/>
            <a:r>
              <a:rPr lang="en-US" sz="1750" dirty="0" smtClean="0"/>
              <a:t>The rotation of the face is not cover by our approach. A solution can be explored using a rotation matrix.</a:t>
            </a:r>
          </a:p>
          <a:p>
            <a:pPr algn="just"/>
            <a:r>
              <a:rPr lang="en-US" sz="1750" dirty="0" smtClean="0"/>
              <a:t>Another </a:t>
            </a:r>
            <a:r>
              <a:rPr lang="en-US" sz="1750" dirty="0"/>
              <a:t>important step that can be done to improve our solution, is to change the way to extract the features, with a supervised descent method (SDM) that </a:t>
            </a:r>
            <a:r>
              <a:rPr lang="en-US" sz="1750" dirty="0" smtClean="0"/>
              <a:t>could lead </a:t>
            </a:r>
            <a:r>
              <a:rPr lang="en-US" sz="1750" dirty="0"/>
              <a:t>in a more accurate estimation.</a:t>
            </a:r>
            <a:endParaRPr lang="it-IT" sz="1750" dirty="0"/>
          </a:p>
        </p:txBody>
      </p:sp>
    </p:spTree>
    <p:extLst>
      <p:ext uri="{BB962C8B-B14F-4D97-AF65-F5344CB8AC3E}">
        <p14:creationId xmlns:p14="http://schemas.microsoft.com/office/powerpoint/2010/main" val="2105470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2">
            <a:extLst>
              <a:ext uri="{FF2B5EF4-FFF2-40B4-BE49-F238E27FC236}">
                <a16:creationId xmlns="" xmlns:a16="http://schemas.microsoft.com/office/drawing/2014/main" id="{34EC1FB2-A0B6-44FA-B18D-AD182228EC01}"/>
              </a:ext>
            </a:extLst>
          </p:cNvPr>
          <p:cNvGrpSpPr/>
          <p:nvPr/>
        </p:nvGrpSpPr>
        <p:grpSpPr>
          <a:xfrm>
            <a:off x="0" y="0"/>
            <a:ext cx="9144000" cy="6858000"/>
            <a:chOff x="0" y="0"/>
            <a:chExt cx="9144000" cy="6858000"/>
          </a:xfrm>
        </p:grpSpPr>
        <p:sp>
          <p:nvSpPr>
            <p:cNvPr id="10" name="object 3">
              <a:extLst>
                <a:ext uri="{FF2B5EF4-FFF2-40B4-BE49-F238E27FC236}">
                  <a16:creationId xmlns="" xmlns:a16="http://schemas.microsoft.com/office/drawing/2014/main" id="{09BE503B-EA1A-4CCE-978C-60C5F7CB9B63}"/>
                </a:ext>
              </a:extLst>
            </p:cNvPr>
            <p:cNvSpPr/>
            <p:nvPr/>
          </p:nvSpPr>
          <p:spPr>
            <a:xfrm>
              <a:off x="0" y="0"/>
              <a:ext cx="9144000" cy="4149852"/>
            </a:xfrm>
            <a:prstGeom prst="rect">
              <a:avLst/>
            </a:prstGeom>
            <a:blipFill>
              <a:blip r:embed="rId2" cstate="print"/>
              <a:stretch>
                <a:fillRect/>
              </a:stretch>
            </a:blipFill>
          </p:spPr>
          <p:txBody>
            <a:bodyPr wrap="square" lIns="0" tIns="0" rIns="0" bIns="0" rtlCol="0"/>
            <a:lstStyle/>
            <a:p>
              <a:endParaRPr/>
            </a:p>
          </p:txBody>
        </p:sp>
        <p:sp>
          <p:nvSpPr>
            <p:cNvPr id="11" name="object 4">
              <a:extLst>
                <a:ext uri="{FF2B5EF4-FFF2-40B4-BE49-F238E27FC236}">
                  <a16:creationId xmlns="" xmlns:a16="http://schemas.microsoft.com/office/drawing/2014/main" id="{1A7EBF94-76CD-4D34-A57F-754CB03A1B2E}"/>
                </a:ext>
              </a:extLst>
            </p:cNvPr>
            <p:cNvSpPr/>
            <p:nvPr/>
          </p:nvSpPr>
          <p:spPr>
            <a:xfrm>
              <a:off x="3514344" y="1996439"/>
              <a:ext cx="2133600" cy="1572767"/>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 xmlns:a16="http://schemas.microsoft.com/office/drawing/2014/main" id="{0B1ED0F8-0E1E-42CD-BBD3-EC61C95B281B}"/>
                </a:ext>
              </a:extLst>
            </p:cNvPr>
            <p:cNvSpPr/>
            <p:nvPr/>
          </p:nvSpPr>
          <p:spPr>
            <a:xfrm>
              <a:off x="0" y="3831335"/>
              <a:ext cx="9144000" cy="3027045"/>
            </a:xfrm>
            <a:custGeom>
              <a:avLst/>
              <a:gdLst/>
              <a:ahLst/>
              <a:cxnLst/>
              <a:rect l="l" t="t" r="r" b="b"/>
              <a:pathLst>
                <a:path w="9144000" h="3027045">
                  <a:moveTo>
                    <a:pt x="9143999" y="0"/>
                  </a:moveTo>
                  <a:lnTo>
                    <a:pt x="0" y="0"/>
                  </a:lnTo>
                  <a:lnTo>
                    <a:pt x="0" y="3026661"/>
                  </a:lnTo>
                  <a:lnTo>
                    <a:pt x="9143999" y="3026661"/>
                  </a:lnTo>
                  <a:lnTo>
                    <a:pt x="9143999" y="0"/>
                  </a:lnTo>
                  <a:close/>
                </a:path>
              </a:pathLst>
            </a:custGeom>
            <a:solidFill>
              <a:srgbClr val="718FA4"/>
            </a:solidFill>
          </p:spPr>
          <p:txBody>
            <a:bodyPr wrap="square" lIns="0" tIns="0" rIns="0" bIns="0" rtlCol="0"/>
            <a:lstStyle/>
            <a:p>
              <a:endParaRPr/>
            </a:p>
          </p:txBody>
        </p:sp>
        <p:sp>
          <p:nvSpPr>
            <p:cNvPr id="13" name="object 6">
              <a:extLst>
                <a:ext uri="{FF2B5EF4-FFF2-40B4-BE49-F238E27FC236}">
                  <a16:creationId xmlns="" xmlns:a16="http://schemas.microsoft.com/office/drawing/2014/main" id="{7FB2160E-CA76-4D3A-93D8-58D0992B14A0}"/>
                </a:ext>
              </a:extLst>
            </p:cNvPr>
            <p:cNvSpPr/>
            <p:nvPr/>
          </p:nvSpPr>
          <p:spPr>
            <a:xfrm>
              <a:off x="48767" y="3816096"/>
              <a:ext cx="9036050" cy="180340"/>
            </a:xfrm>
            <a:custGeom>
              <a:avLst/>
              <a:gdLst/>
              <a:ahLst/>
              <a:cxnLst/>
              <a:rect l="l" t="t" r="r" b="b"/>
              <a:pathLst>
                <a:path w="9036050" h="180339">
                  <a:moveTo>
                    <a:pt x="0" y="0"/>
                  </a:moveTo>
                  <a:lnTo>
                    <a:pt x="1" y="179958"/>
                  </a:lnTo>
                </a:path>
                <a:path w="9036050" h="180339">
                  <a:moveTo>
                    <a:pt x="74676" y="0"/>
                  </a:moveTo>
                  <a:lnTo>
                    <a:pt x="74677" y="179958"/>
                  </a:lnTo>
                </a:path>
                <a:path w="9036050" h="180339">
                  <a:moveTo>
                    <a:pt x="150876" y="0"/>
                  </a:moveTo>
                  <a:lnTo>
                    <a:pt x="150876" y="179958"/>
                  </a:lnTo>
                </a:path>
                <a:path w="9036050" h="180339">
                  <a:moveTo>
                    <a:pt x="227076" y="0"/>
                  </a:moveTo>
                  <a:lnTo>
                    <a:pt x="227076" y="179958"/>
                  </a:lnTo>
                </a:path>
                <a:path w="9036050" h="180339">
                  <a:moveTo>
                    <a:pt x="303276" y="0"/>
                  </a:moveTo>
                  <a:lnTo>
                    <a:pt x="303276" y="179958"/>
                  </a:lnTo>
                </a:path>
                <a:path w="9036050" h="180339">
                  <a:moveTo>
                    <a:pt x="379476" y="0"/>
                  </a:moveTo>
                  <a:lnTo>
                    <a:pt x="379476" y="179958"/>
                  </a:lnTo>
                </a:path>
                <a:path w="9036050" h="180339">
                  <a:moveTo>
                    <a:pt x="454152" y="0"/>
                  </a:moveTo>
                  <a:lnTo>
                    <a:pt x="454152" y="179958"/>
                  </a:lnTo>
                </a:path>
                <a:path w="9036050" h="180339">
                  <a:moveTo>
                    <a:pt x="530352" y="0"/>
                  </a:moveTo>
                  <a:lnTo>
                    <a:pt x="530352" y="179958"/>
                  </a:lnTo>
                </a:path>
                <a:path w="9036050" h="180339">
                  <a:moveTo>
                    <a:pt x="606552" y="0"/>
                  </a:moveTo>
                  <a:lnTo>
                    <a:pt x="606552" y="179958"/>
                  </a:lnTo>
                </a:path>
                <a:path w="9036050" h="180339">
                  <a:moveTo>
                    <a:pt x="682752" y="0"/>
                  </a:moveTo>
                  <a:lnTo>
                    <a:pt x="682752" y="179958"/>
                  </a:lnTo>
                </a:path>
                <a:path w="9036050" h="180339">
                  <a:moveTo>
                    <a:pt x="758952" y="0"/>
                  </a:moveTo>
                  <a:lnTo>
                    <a:pt x="758952" y="179958"/>
                  </a:lnTo>
                </a:path>
                <a:path w="9036050" h="180339">
                  <a:moveTo>
                    <a:pt x="835151" y="0"/>
                  </a:moveTo>
                  <a:lnTo>
                    <a:pt x="835151" y="179958"/>
                  </a:lnTo>
                </a:path>
                <a:path w="9036050" h="180339">
                  <a:moveTo>
                    <a:pt x="909828" y="0"/>
                  </a:moveTo>
                  <a:lnTo>
                    <a:pt x="909828" y="179958"/>
                  </a:lnTo>
                </a:path>
                <a:path w="9036050" h="180339">
                  <a:moveTo>
                    <a:pt x="986028" y="0"/>
                  </a:moveTo>
                  <a:lnTo>
                    <a:pt x="986028" y="179958"/>
                  </a:lnTo>
                </a:path>
                <a:path w="9036050" h="180339">
                  <a:moveTo>
                    <a:pt x="1062228" y="0"/>
                  </a:moveTo>
                  <a:lnTo>
                    <a:pt x="1062228" y="179958"/>
                  </a:lnTo>
                </a:path>
                <a:path w="9036050" h="180339">
                  <a:moveTo>
                    <a:pt x="1138428" y="0"/>
                  </a:moveTo>
                  <a:lnTo>
                    <a:pt x="1138428" y="179958"/>
                  </a:lnTo>
                </a:path>
                <a:path w="9036050" h="180339">
                  <a:moveTo>
                    <a:pt x="1214628" y="0"/>
                  </a:moveTo>
                  <a:lnTo>
                    <a:pt x="1214628" y="179958"/>
                  </a:lnTo>
                </a:path>
                <a:path w="9036050" h="180339">
                  <a:moveTo>
                    <a:pt x="1290828" y="0"/>
                  </a:moveTo>
                  <a:lnTo>
                    <a:pt x="1290828" y="179958"/>
                  </a:lnTo>
                </a:path>
                <a:path w="9036050" h="180339">
                  <a:moveTo>
                    <a:pt x="1365504" y="0"/>
                  </a:moveTo>
                  <a:lnTo>
                    <a:pt x="1365504" y="179958"/>
                  </a:lnTo>
                </a:path>
                <a:path w="9036050" h="180339">
                  <a:moveTo>
                    <a:pt x="1441704" y="0"/>
                  </a:moveTo>
                  <a:lnTo>
                    <a:pt x="1441704" y="179958"/>
                  </a:lnTo>
                </a:path>
                <a:path w="9036050" h="180339">
                  <a:moveTo>
                    <a:pt x="1517904" y="0"/>
                  </a:moveTo>
                  <a:lnTo>
                    <a:pt x="1517904" y="179958"/>
                  </a:lnTo>
                </a:path>
                <a:path w="9036050" h="180339">
                  <a:moveTo>
                    <a:pt x="1594104" y="0"/>
                  </a:moveTo>
                  <a:lnTo>
                    <a:pt x="1594104" y="179958"/>
                  </a:lnTo>
                </a:path>
                <a:path w="9036050" h="180339">
                  <a:moveTo>
                    <a:pt x="1670304" y="0"/>
                  </a:moveTo>
                  <a:lnTo>
                    <a:pt x="1670304" y="179958"/>
                  </a:lnTo>
                </a:path>
                <a:path w="9036050" h="180339">
                  <a:moveTo>
                    <a:pt x="1746504" y="0"/>
                  </a:moveTo>
                  <a:lnTo>
                    <a:pt x="1746504" y="179958"/>
                  </a:lnTo>
                </a:path>
                <a:path w="9036050" h="180339">
                  <a:moveTo>
                    <a:pt x="1821180" y="0"/>
                  </a:moveTo>
                  <a:lnTo>
                    <a:pt x="1821180" y="179958"/>
                  </a:lnTo>
                </a:path>
                <a:path w="9036050" h="180339">
                  <a:moveTo>
                    <a:pt x="1897380" y="0"/>
                  </a:moveTo>
                  <a:lnTo>
                    <a:pt x="1897380" y="179958"/>
                  </a:lnTo>
                </a:path>
                <a:path w="9036050" h="180339">
                  <a:moveTo>
                    <a:pt x="1973580" y="0"/>
                  </a:moveTo>
                  <a:lnTo>
                    <a:pt x="1973580" y="179958"/>
                  </a:lnTo>
                </a:path>
                <a:path w="9036050" h="180339">
                  <a:moveTo>
                    <a:pt x="2049780" y="0"/>
                  </a:moveTo>
                  <a:lnTo>
                    <a:pt x="2049780" y="179958"/>
                  </a:lnTo>
                </a:path>
                <a:path w="9036050" h="180339">
                  <a:moveTo>
                    <a:pt x="2125980" y="0"/>
                  </a:moveTo>
                  <a:lnTo>
                    <a:pt x="2125980" y="179958"/>
                  </a:lnTo>
                </a:path>
                <a:path w="9036050" h="180339">
                  <a:moveTo>
                    <a:pt x="2202180" y="0"/>
                  </a:moveTo>
                  <a:lnTo>
                    <a:pt x="2202180" y="179958"/>
                  </a:lnTo>
                </a:path>
                <a:path w="9036050" h="180339">
                  <a:moveTo>
                    <a:pt x="2276856" y="0"/>
                  </a:moveTo>
                  <a:lnTo>
                    <a:pt x="2276856" y="179958"/>
                  </a:lnTo>
                </a:path>
                <a:path w="9036050" h="180339">
                  <a:moveTo>
                    <a:pt x="2353056" y="0"/>
                  </a:moveTo>
                  <a:lnTo>
                    <a:pt x="2353056" y="179958"/>
                  </a:lnTo>
                </a:path>
                <a:path w="9036050" h="180339">
                  <a:moveTo>
                    <a:pt x="2429256" y="0"/>
                  </a:moveTo>
                  <a:lnTo>
                    <a:pt x="2429256" y="179958"/>
                  </a:lnTo>
                </a:path>
                <a:path w="9036050" h="180339">
                  <a:moveTo>
                    <a:pt x="2505456" y="0"/>
                  </a:moveTo>
                  <a:lnTo>
                    <a:pt x="2505456" y="179958"/>
                  </a:lnTo>
                </a:path>
                <a:path w="9036050" h="180339">
                  <a:moveTo>
                    <a:pt x="2581656" y="0"/>
                  </a:moveTo>
                  <a:lnTo>
                    <a:pt x="2581656" y="179958"/>
                  </a:lnTo>
                </a:path>
                <a:path w="9036050" h="180339">
                  <a:moveTo>
                    <a:pt x="2656332" y="0"/>
                  </a:moveTo>
                  <a:lnTo>
                    <a:pt x="2656332" y="179958"/>
                  </a:lnTo>
                </a:path>
                <a:path w="9036050" h="180339">
                  <a:moveTo>
                    <a:pt x="2732532" y="0"/>
                  </a:moveTo>
                  <a:lnTo>
                    <a:pt x="2732532" y="179958"/>
                  </a:lnTo>
                </a:path>
                <a:path w="9036050" h="180339">
                  <a:moveTo>
                    <a:pt x="2808732" y="0"/>
                  </a:moveTo>
                  <a:lnTo>
                    <a:pt x="2808732" y="179958"/>
                  </a:lnTo>
                </a:path>
                <a:path w="9036050" h="180339">
                  <a:moveTo>
                    <a:pt x="2884932" y="0"/>
                  </a:moveTo>
                  <a:lnTo>
                    <a:pt x="2884932" y="179958"/>
                  </a:lnTo>
                </a:path>
                <a:path w="9036050" h="180339">
                  <a:moveTo>
                    <a:pt x="2961132" y="0"/>
                  </a:moveTo>
                  <a:lnTo>
                    <a:pt x="2961132" y="179958"/>
                  </a:lnTo>
                </a:path>
                <a:path w="9036050" h="180339">
                  <a:moveTo>
                    <a:pt x="3037332" y="0"/>
                  </a:moveTo>
                  <a:lnTo>
                    <a:pt x="3037332" y="179958"/>
                  </a:lnTo>
                </a:path>
                <a:path w="9036050" h="180339">
                  <a:moveTo>
                    <a:pt x="3112008" y="0"/>
                  </a:moveTo>
                  <a:lnTo>
                    <a:pt x="3112008" y="179958"/>
                  </a:lnTo>
                </a:path>
                <a:path w="9036050" h="180339">
                  <a:moveTo>
                    <a:pt x="3188208" y="0"/>
                  </a:moveTo>
                  <a:lnTo>
                    <a:pt x="3188208" y="179958"/>
                  </a:lnTo>
                </a:path>
                <a:path w="9036050" h="180339">
                  <a:moveTo>
                    <a:pt x="3264408" y="0"/>
                  </a:moveTo>
                  <a:lnTo>
                    <a:pt x="3264408" y="179958"/>
                  </a:lnTo>
                </a:path>
                <a:path w="9036050" h="180339">
                  <a:moveTo>
                    <a:pt x="3340608" y="0"/>
                  </a:moveTo>
                  <a:lnTo>
                    <a:pt x="3340608" y="179958"/>
                  </a:lnTo>
                </a:path>
                <a:path w="9036050" h="180339">
                  <a:moveTo>
                    <a:pt x="3416808" y="0"/>
                  </a:moveTo>
                  <a:lnTo>
                    <a:pt x="3416808" y="179958"/>
                  </a:lnTo>
                </a:path>
                <a:path w="9036050" h="180339">
                  <a:moveTo>
                    <a:pt x="3493008" y="0"/>
                  </a:moveTo>
                  <a:lnTo>
                    <a:pt x="3493008" y="179958"/>
                  </a:lnTo>
                </a:path>
                <a:path w="9036050" h="180339">
                  <a:moveTo>
                    <a:pt x="3567684" y="0"/>
                  </a:moveTo>
                  <a:lnTo>
                    <a:pt x="3567684" y="179958"/>
                  </a:lnTo>
                </a:path>
                <a:path w="9036050" h="180339">
                  <a:moveTo>
                    <a:pt x="3643884" y="0"/>
                  </a:moveTo>
                  <a:lnTo>
                    <a:pt x="3643884" y="179958"/>
                  </a:lnTo>
                </a:path>
                <a:path w="9036050" h="180339">
                  <a:moveTo>
                    <a:pt x="3720084" y="0"/>
                  </a:moveTo>
                  <a:lnTo>
                    <a:pt x="3720084" y="179958"/>
                  </a:lnTo>
                </a:path>
                <a:path w="9036050" h="180339">
                  <a:moveTo>
                    <a:pt x="3796284" y="0"/>
                  </a:moveTo>
                  <a:lnTo>
                    <a:pt x="3796284" y="179958"/>
                  </a:lnTo>
                </a:path>
                <a:path w="9036050" h="180339">
                  <a:moveTo>
                    <a:pt x="3872484" y="0"/>
                  </a:moveTo>
                  <a:lnTo>
                    <a:pt x="3872484" y="179958"/>
                  </a:lnTo>
                </a:path>
                <a:path w="9036050" h="180339">
                  <a:moveTo>
                    <a:pt x="3948684" y="0"/>
                  </a:moveTo>
                  <a:lnTo>
                    <a:pt x="3948684" y="179958"/>
                  </a:lnTo>
                </a:path>
                <a:path w="9036050" h="180339">
                  <a:moveTo>
                    <a:pt x="4023360" y="0"/>
                  </a:moveTo>
                  <a:lnTo>
                    <a:pt x="4023360" y="179958"/>
                  </a:lnTo>
                </a:path>
                <a:path w="9036050" h="180339">
                  <a:moveTo>
                    <a:pt x="4099560" y="0"/>
                  </a:moveTo>
                  <a:lnTo>
                    <a:pt x="4099560" y="179958"/>
                  </a:lnTo>
                </a:path>
                <a:path w="9036050" h="180339">
                  <a:moveTo>
                    <a:pt x="4175760" y="0"/>
                  </a:moveTo>
                  <a:lnTo>
                    <a:pt x="4175760" y="179958"/>
                  </a:lnTo>
                </a:path>
                <a:path w="9036050" h="180339">
                  <a:moveTo>
                    <a:pt x="4251960" y="0"/>
                  </a:moveTo>
                  <a:lnTo>
                    <a:pt x="4251960" y="179958"/>
                  </a:lnTo>
                </a:path>
                <a:path w="9036050" h="180339">
                  <a:moveTo>
                    <a:pt x="4328160" y="0"/>
                  </a:moveTo>
                  <a:lnTo>
                    <a:pt x="4328160" y="179958"/>
                  </a:lnTo>
                </a:path>
                <a:path w="9036050" h="180339">
                  <a:moveTo>
                    <a:pt x="4404360" y="0"/>
                  </a:moveTo>
                  <a:lnTo>
                    <a:pt x="4404360" y="179958"/>
                  </a:lnTo>
                </a:path>
                <a:path w="9036050" h="180339">
                  <a:moveTo>
                    <a:pt x="4479036" y="0"/>
                  </a:moveTo>
                  <a:lnTo>
                    <a:pt x="4479036" y="179958"/>
                  </a:lnTo>
                </a:path>
                <a:path w="9036050" h="180339">
                  <a:moveTo>
                    <a:pt x="4555236" y="0"/>
                  </a:moveTo>
                  <a:lnTo>
                    <a:pt x="4555236" y="179958"/>
                  </a:lnTo>
                </a:path>
                <a:path w="9036050" h="180339">
                  <a:moveTo>
                    <a:pt x="4631436" y="0"/>
                  </a:moveTo>
                  <a:lnTo>
                    <a:pt x="4631436" y="179958"/>
                  </a:lnTo>
                </a:path>
                <a:path w="9036050" h="180339">
                  <a:moveTo>
                    <a:pt x="4707636" y="0"/>
                  </a:moveTo>
                  <a:lnTo>
                    <a:pt x="4707636" y="179958"/>
                  </a:lnTo>
                </a:path>
                <a:path w="9036050" h="180339">
                  <a:moveTo>
                    <a:pt x="4783836" y="0"/>
                  </a:moveTo>
                  <a:lnTo>
                    <a:pt x="4783836" y="179958"/>
                  </a:lnTo>
                </a:path>
                <a:path w="9036050" h="180339">
                  <a:moveTo>
                    <a:pt x="4860036" y="0"/>
                  </a:moveTo>
                  <a:lnTo>
                    <a:pt x="4860036" y="179958"/>
                  </a:lnTo>
                </a:path>
                <a:path w="9036050" h="180339">
                  <a:moveTo>
                    <a:pt x="4934712" y="0"/>
                  </a:moveTo>
                  <a:lnTo>
                    <a:pt x="4934712" y="179958"/>
                  </a:lnTo>
                </a:path>
                <a:path w="9036050" h="180339">
                  <a:moveTo>
                    <a:pt x="5010912" y="0"/>
                  </a:moveTo>
                  <a:lnTo>
                    <a:pt x="5010912" y="179958"/>
                  </a:lnTo>
                </a:path>
                <a:path w="9036050" h="180339">
                  <a:moveTo>
                    <a:pt x="5087112" y="0"/>
                  </a:moveTo>
                  <a:lnTo>
                    <a:pt x="5087112" y="179958"/>
                  </a:lnTo>
                </a:path>
                <a:path w="9036050" h="180339">
                  <a:moveTo>
                    <a:pt x="5163312" y="0"/>
                  </a:moveTo>
                  <a:lnTo>
                    <a:pt x="5163312" y="179958"/>
                  </a:lnTo>
                </a:path>
                <a:path w="9036050" h="180339">
                  <a:moveTo>
                    <a:pt x="5239512" y="0"/>
                  </a:moveTo>
                  <a:lnTo>
                    <a:pt x="5239512" y="179958"/>
                  </a:lnTo>
                </a:path>
                <a:path w="9036050" h="180339">
                  <a:moveTo>
                    <a:pt x="5314188" y="0"/>
                  </a:moveTo>
                  <a:lnTo>
                    <a:pt x="5314188" y="179958"/>
                  </a:lnTo>
                </a:path>
                <a:path w="9036050" h="180339">
                  <a:moveTo>
                    <a:pt x="5390388" y="0"/>
                  </a:moveTo>
                  <a:lnTo>
                    <a:pt x="5390388" y="179958"/>
                  </a:lnTo>
                </a:path>
                <a:path w="9036050" h="180339">
                  <a:moveTo>
                    <a:pt x="5466588" y="0"/>
                  </a:moveTo>
                  <a:lnTo>
                    <a:pt x="5466588" y="179958"/>
                  </a:lnTo>
                </a:path>
                <a:path w="9036050" h="180339">
                  <a:moveTo>
                    <a:pt x="5542788" y="0"/>
                  </a:moveTo>
                  <a:lnTo>
                    <a:pt x="5542788" y="179958"/>
                  </a:lnTo>
                </a:path>
                <a:path w="9036050" h="180339">
                  <a:moveTo>
                    <a:pt x="5618988" y="0"/>
                  </a:moveTo>
                  <a:lnTo>
                    <a:pt x="5618988" y="179958"/>
                  </a:lnTo>
                </a:path>
                <a:path w="9036050" h="180339">
                  <a:moveTo>
                    <a:pt x="5695188" y="0"/>
                  </a:moveTo>
                  <a:lnTo>
                    <a:pt x="5695188" y="179958"/>
                  </a:lnTo>
                </a:path>
                <a:path w="9036050" h="180339">
                  <a:moveTo>
                    <a:pt x="5769864" y="0"/>
                  </a:moveTo>
                  <a:lnTo>
                    <a:pt x="5769864" y="179958"/>
                  </a:lnTo>
                </a:path>
                <a:path w="9036050" h="180339">
                  <a:moveTo>
                    <a:pt x="5846064" y="0"/>
                  </a:moveTo>
                  <a:lnTo>
                    <a:pt x="5846064" y="179958"/>
                  </a:lnTo>
                </a:path>
                <a:path w="9036050" h="180339">
                  <a:moveTo>
                    <a:pt x="5922264" y="0"/>
                  </a:moveTo>
                  <a:lnTo>
                    <a:pt x="5922264" y="179958"/>
                  </a:lnTo>
                </a:path>
                <a:path w="9036050" h="180339">
                  <a:moveTo>
                    <a:pt x="5998464" y="0"/>
                  </a:moveTo>
                  <a:lnTo>
                    <a:pt x="5998464" y="179958"/>
                  </a:lnTo>
                </a:path>
                <a:path w="9036050" h="180339">
                  <a:moveTo>
                    <a:pt x="6074664" y="0"/>
                  </a:moveTo>
                  <a:lnTo>
                    <a:pt x="6074664" y="179958"/>
                  </a:lnTo>
                </a:path>
                <a:path w="9036050" h="180339">
                  <a:moveTo>
                    <a:pt x="6150864" y="0"/>
                  </a:moveTo>
                  <a:lnTo>
                    <a:pt x="6150864" y="179958"/>
                  </a:lnTo>
                </a:path>
                <a:path w="9036050" h="180339">
                  <a:moveTo>
                    <a:pt x="6225540" y="0"/>
                  </a:moveTo>
                  <a:lnTo>
                    <a:pt x="6225540" y="179958"/>
                  </a:lnTo>
                </a:path>
                <a:path w="9036050" h="180339">
                  <a:moveTo>
                    <a:pt x="6301740" y="0"/>
                  </a:moveTo>
                  <a:lnTo>
                    <a:pt x="6301740" y="179958"/>
                  </a:lnTo>
                </a:path>
                <a:path w="9036050" h="180339">
                  <a:moveTo>
                    <a:pt x="6377940" y="0"/>
                  </a:moveTo>
                  <a:lnTo>
                    <a:pt x="6377940" y="179958"/>
                  </a:lnTo>
                </a:path>
                <a:path w="9036050" h="180339">
                  <a:moveTo>
                    <a:pt x="6454140" y="0"/>
                  </a:moveTo>
                  <a:lnTo>
                    <a:pt x="6454140" y="179958"/>
                  </a:lnTo>
                </a:path>
                <a:path w="9036050" h="180339">
                  <a:moveTo>
                    <a:pt x="6530339" y="0"/>
                  </a:moveTo>
                  <a:lnTo>
                    <a:pt x="6530339" y="179958"/>
                  </a:lnTo>
                </a:path>
                <a:path w="9036050" h="180339">
                  <a:moveTo>
                    <a:pt x="6606539" y="0"/>
                  </a:moveTo>
                  <a:lnTo>
                    <a:pt x="6606539" y="179958"/>
                  </a:lnTo>
                </a:path>
                <a:path w="9036050" h="180339">
                  <a:moveTo>
                    <a:pt x="6681215" y="0"/>
                  </a:moveTo>
                  <a:lnTo>
                    <a:pt x="6681215" y="179958"/>
                  </a:lnTo>
                </a:path>
                <a:path w="9036050" h="180339">
                  <a:moveTo>
                    <a:pt x="6757415" y="0"/>
                  </a:moveTo>
                  <a:lnTo>
                    <a:pt x="6757415" y="179958"/>
                  </a:lnTo>
                </a:path>
                <a:path w="9036050" h="180339">
                  <a:moveTo>
                    <a:pt x="6833615" y="0"/>
                  </a:moveTo>
                  <a:lnTo>
                    <a:pt x="6833615" y="179958"/>
                  </a:lnTo>
                </a:path>
                <a:path w="9036050" h="180339">
                  <a:moveTo>
                    <a:pt x="6909815" y="0"/>
                  </a:moveTo>
                  <a:lnTo>
                    <a:pt x="6909815" y="179958"/>
                  </a:lnTo>
                </a:path>
                <a:path w="9036050" h="180339">
                  <a:moveTo>
                    <a:pt x="6986015" y="0"/>
                  </a:moveTo>
                  <a:lnTo>
                    <a:pt x="6986015" y="179958"/>
                  </a:lnTo>
                </a:path>
                <a:path w="9036050" h="180339">
                  <a:moveTo>
                    <a:pt x="7062215" y="0"/>
                  </a:moveTo>
                  <a:lnTo>
                    <a:pt x="7062215" y="179958"/>
                  </a:lnTo>
                </a:path>
                <a:path w="9036050" h="180339">
                  <a:moveTo>
                    <a:pt x="7136891" y="0"/>
                  </a:moveTo>
                  <a:lnTo>
                    <a:pt x="7136891" y="179958"/>
                  </a:lnTo>
                </a:path>
                <a:path w="9036050" h="180339">
                  <a:moveTo>
                    <a:pt x="7213091" y="0"/>
                  </a:moveTo>
                  <a:lnTo>
                    <a:pt x="7213091" y="179958"/>
                  </a:lnTo>
                </a:path>
                <a:path w="9036050" h="180339">
                  <a:moveTo>
                    <a:pt x="7289291" y="0"/>
                  </a:moveTo>
                  <a:lnTo>
                    <a:pt x="7289291" y="179958"/>
                  </a:lnTo>
                </a:path>
                <a:path w="9036050" h="180339">
                  <a:moveTo>
                    <a:pt x="7365491" y="0"/>
                  </a:moveTo>
                  <a:lnTo>
                    <a:pt x="7365491" y="179958"/>
                  </a:lnTo>
                </a:path>
                <a:path w="9036050" h="180339">
                  <a:moveTo>
                    <a:pt x="7441691" y="0"/>
                  </a:moveTo>
                  <a:lnTo>
                    <a:pt x="7441691" y="179958"/>
                  </a:lnTo>
                </a:path>
                <a:path w="9036050" h="180339">
                  <a:moveTo>
                    <a:pt x="7517891" y="0"/>
                  </a:moveTo>
                  <a:lnTo>
                    <a:pt x="7517891" y="179958"/>
                  </a:lnTo>
                </a:path>
                <a:path w="9036050" h="180339">
                  <a:moveTo>
                    <a:pt x="7592567" y="0"/>
                  </a:moveTo>
                  <a:lnTo>
                    <a:pt x="7592567" y="179958"/>
                  </a:lnTo>
                </a:path>
                <a:path w="9036050" h="180339">
                  <a:moveTo>
                    <a:pt x="7668767" y="0"/>
                  </a:moveTo>
                  <a:lnTo>
                    <a:pt x="7668767" y="179958"/>
                  </a:lnTo>
                </a:path>
                <a:path w="9036050" h="180339">
                  <a:moveTo>
                    <a:pt x="7744967" y="0"/>
                  </a:moveTo>
                  <a:lnTo>
                    <a:pt x="7744967" y="179958"/>
                  </a:lnTo>
                </a:path>
                <a:path w="9036050" h="180339">
                  <a:moveTo>
                    <a:pt x="7821167" y="0"/>
                  </a:moveTo>
                  <a:lnTo>
                    <a:pt x="7821167" y="179958"/>
                  </a:lnTo>
                </a:path>
                <a:path w="9036050" h="180339">
                  <a:moveTo>
                    <a:pt x="7897367" y="0"/>
                  </a:moveTo>
                  <a:lnTo>
                    <a:pt x="7897367" y="179958"/>
                  </a:lnTo>
                </a:path>
                <a:path w="9036050" h="180339">
                  <a:moveTo>
                    <a:pt x="7972043" y="0"/>
                  </a:moveTo>
                  <a:lnTo>
                    <a:pt x="7972043" y="179958"/>
                  </a:lnTo>
                </a:path>
                <a:path w="9036050" h="180339">
                  <a:moveTo>
                    <a:pt x="8048243" y="0"/>
                  </a:moveTo>
                  <a:lnTo>
                    <a:pt x="8048243" y="179958"/>
                  </a:lnTo>
                </a:path>
                <a:path w="9036050" h="180339">
                  <a:moveTo>
                    <a:pt x="8124443" y="0"/>
                  </a:moveTo>
                  <a:lnTo>
                    <a:pt x="8124443" y="179958"/>
                  </a:lnTo>
                </a:path>
                <a:path w="9036050" h="180339">
                  <a:moveTo>
                    <a:pt x="8200643" y="0"/>
                  </a:moveTo>
                  <a:lnTo>
                    <a:pt x="8200643" y="179958"/>
                  </a:lnTo>
                </a:path>
                <a:path w="9036050" h="180339">
                  <a:moveTo>
                    <a:pt x="8276843" y="0"/>
                  </a:moveTo>
                  <a:lnTo>
                    <a:pt x="8276843" y="179958"/>
                  </a:lnTo>
                </a:path>
                <a:path w="9036050" h="180339">
                  <a:moveTo>
                    <a:pt x="8353043" y="0"/>
                  </a:moveTo>
                  <a:lnTo>
                    <a:pt x="8353043" y="179958"/>
                  </a:lnTo>
                </a:path>
                <a:path w="9036050" h="180339">
                  <a:moveTo>
                    <a:pt x="8427720" y="0"/>
                  </a:moveTo>
                  <a:lnTo>
                    <a:pt x="8427720" y="179958"/>
                  </a:lnTo>
                </a:path>
                <a:path w="9036050" h="180339">
                  <a:moveTo>
                    <a:pt x="8503920" y="0"/>
                  </a:moveTo>
                  <a:lnTo>
                    <a:pt x="8503920" y="179958"/>
                  </a:lnTo>
                </a:path>
                <a:path w="9036050" h="180339">
                  <a:moveTo>
                    <a:pt x="8580120" y="0"/>
                  </a:moveTo>
                  <a:lnTo>
                    <a:pt x="8580120" y="179958"/>
                  </a:lnTo>
                </a:path>
                <a:path w="9036050" h="180339">
                  <a:moveTo>
                    <a:pt x="8656320" y="0"/>
                  </a:moveTo>
                  <a:lnTo>
                    <a:pt x="8656320" y="179958"/>
                  </a:lnTo>
                </a:path>
                <a:path w="9036050" h="180339">
                  <a:moveTo>
                    <a:pt x="8732520" y="0"/>
                  </a:moveTo>
                  <a:lnTo>
                    <a:pt x="8732520" y="179958"/>
                  </a:lnTo>
                </a:path>
                <a:path w="9036050" h="180339">
                  <a:moveTo>
                    <a:pt x="8808720" y="0"/>
                  </a:moveTo>
                  <a:lnTo>
                    <a:pt x="8808720" y="179958"/>
                  </a:lnTo>
                </a:path>
                <a:path w="9036050" h="180339">
                  <a:moveTo>
                    <a:pt x="8883396" y="0"/>
                  </a:moveTo>
                  <a:lnTo>
                    <a:pt x="8883396" y="179958"/>
                  </a:lnTo>
                </a:path>
                <a:path w="9036050" h="180339">
                  <a:moveTo>
                    <a:pt x="8959596" y="0"/>
                  </a:moveTo>
                  <a:lnTo>
                    <a:pt x="8959596" y="179958"/>
                  </a:lnTo>
                </a:path>
                <a:path w="9036050" h="180339">
                  <a:moveTo>
                    <a:pt x="9035796" y="0"/>
                  </a:moveTo>
                  <a:lnTo>
                    <a:pt x="9035796" y="179958"/>
                  </a:lnTo>
                </a:path>
              </a:pathLst>
            </a:custGeom>
            <a:ln w="12192">
              <a:solidFill>
                <a:srgbClr val="FFFFFF"/>
              </a:solidFill>
            </a:ln>
          </p:spPr>
          <p:txBody>
            <a:bodyPr wrap="square" lIns="0" tIns="0" rIns="0" bIns="0" rtlCol="0"/>
            <a:lstStyle/>
            <a:p>
              <a:endParaRPr/>
            </a:p>
          </p:txBody>
        </p:sp>
      </p:grpSp>
      <p:sp>
        <p:nvSpPr>
          <p:cNvPr id="2" name="Rettangolo 1">
            <a:extLst>
              <a:ext uri="{FF2B5EF4-FFF2-40B4-BE49-F238E27FC236}">
                <a16:creationId xmlns="" xmlns:a16="http://schemas.microsoft.com/office/drawing/2014/main" id="{9BEB197D-849A-4CD7-8A0F-F18D5F7D58F7}"/>
              </a:ext>
            </a:extLst>
          </p:cNvPr>
          <p:cNvSpPr/>
          <p:nvPr/>
        </p:nvSpPr>
        <p:spPr>
          <a:xfrm>
            <a:off x="1936028" y="5081131"/>
            <a:ext cx="5290231" cy="527452"/>
          </a:xfrm>
          <a:prstGeom prst="rect">
            <a:avLst/>
          </a:prstGeom>
        </p:spPr>
        <p:txBody>
          <a:bodyPr wrap="none">
            <a:spAutoFit/>
          </a:bodyPr>
          <a:lstStyle/>
          <a:p>
            <a:pPr marL="20955">
              <a:lnSpc>
                <a:spcPts val="3345"/>
              </a:lnSpc>
            </a:pPr>
            <a:r>
              <a:rPr lang="en-US" sz="4000" b="1" spc="-155" dirty="0">
                <a:solidFill>
                  <a:srgbClr val="FFFFFF"/>
                </a:solidFill>
                <a:latin typeface="Trebuchet MS"/>
                <a:cs typeface="Trebuchet MS"/>
              </a:rPr>
              <a:t>Thank you for listening</a:t>
            </a:r>
            <a:endParaRPr lang="en-US" sz="4000" dirty="0">
              <a:latin typeface="Trebuchet MS"/>
              <a:cs typeface="Trebuchet MS"/>
            </a:endParaRPr>
          </a:p>
        </p:txBody>
      </p:sp>
    </p:spTree>
    <p:extLst>
      <p:ext uri="{BB962C8B-B14F-4D97-AF65-F5344CB8AC3E}">
        <p14:creationId xmlns:p14="http://schemas.microsoft.com/office/powerpoint/2010/main" val="2770124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313182" y="454175"/>
            <a:ext cx="6606539"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err="1">
                <a:solidFill>
                  <a:srgbClr val="FFFFFF"/>
                </a:solidFill>
                <a:latin typeface="Trebuchet MS"/>
                <a:cs typeface="Trebuchet MS"/>
              </a:rPr>
              <a:t>Problem</a:t>
            </a:r>
            <a:r>
              <a:rPr lang="it-IT" sz="2200" b="1" i="0" spc="-90" dirty="0">
                <a:solidFill>
                  <a:srgbClr val="FFFFFF"/>
                </a:solidFill>
                <a:latin typeface="Trebuchet MS"/>
                <a:cs typeface="Trebuchet MS"/>
              </a:rPr>
              <a:t> </a:t>
            </a:r>
            <a:r>
              <a:rPr lang="it-IT" sz="2200" b="1" i="0" spc="-90" dirty="0" err="1">
                <a:solidFill>
                  <a:srgbClr val="FFFFFF"/>
                </a:solidFill>
                <a:latin typeface="Trebuchet MS"/>
                <a:cs typeface="Trebuchet MS"/>
              </a:rPr>
              <a:t>formulation</a:t>
            </a:r>
            <a:r>
              <a:rPr lang="it-IT" sz="2200" b="1" i="0" spc="-90" dirty="0">
                <a:solidFill>
                  <a:srgbClr val="FFFFFF"/>
                </a:solidFill>
                <a:latin typeface="Trebuchet MS"/>
                <a:cs typeface="Trebuchet MS"/>
              </a:rPr>
              <a:t> and </a:t>
            </a:r>
            <a:r>
              <a:rPr lang="it-IT" sz="2200" b="1" i="0" spc="-90" dirty="0" err="1">
                <a:solidFill>
                  <a:srgbClr val="FFFFFF"/>
                </a:solidFill>
                <a:latin typeface="Trebuchet MS"/>
                <a:cs typeface="Trebuchet MS"/>
              </a:rPr>
              <a:t>solution</a:t>
            </a:r>
            <a:r>
              <a:rPr lang="it-IT" sz="2200" b="1" i="0" spc="-90" dirty="0">
                <a:solidFill>
                  <a:srgbClr val="FFFFFF"/>
                </a:solidFill>
                <a:latin typeface="Trebuchet MS"/>
                <a:cs typeface="Trebuchet MS"/>
              </a:rPr>
              <a:t> </a:t>
            </a:r>
            <a:r>
              <a:rPr lang="it-IT" sz="2200" b="1" i="0" spc="-90" dirty="0" err="1">
                <a:solidFill>
                  <a:srgbClr val="FFFFFF"/>
                </a:solidFill>
                <a:latin typeface="Trebuchet MS"/>
                <a:cs typeface="Trebuchet MS"/>
              </a:rPr>
              <a:t>approach</a:t>
            </a:r>
            <a:endParaRPr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 xmlns:a16="http://schemas.microsoft.com/office/drawing/2014/main" id="{F2D0ED3B-5255-45A8-8777-579ACC12EC58}"/>
              </a:ext>
            </a:extLst>
          </p:cNvPr>
          <p:cNvSpPr/>
          <p:nvPr/>
        </p:nvSpPr>
        <p:spPr>
          <a:xfrm>
            <a:off x="228203" y="1306284"/>
            <a:ext cx="4572000" cy="2308324"/>
          </a:xfrm>
          <a:prstGeom prst="rect">
            <a:avLst/>
          </a:prstGeom>
        </p:spPr>
        <p:txBody>
          <a:bodyPr>
            <a:spAutoFit/>
          </a:bodyPr>
          <a:lstStyle/>
          <a:p>
            <a:r>
              <a:rPr lang="en-US" dirty="0">
                <a:latin typeface="Calibri" panose="020F0502020204030204" pitchFamily="34" charset="0"/>
                <a:ea typeface="Calibri" panose="020F0502020204030204" pitchFamily="34" charset="0"/>
              </a:rPr>
              <a:t>Eye tracking is the process of measuring  the motion of an eye relative to the head. These measurements are carried out by a tracking algorithm, that records the position of useful image information and the movements they make. We exploited eye tracking to estimate the point of gaze (where the user is looking at the screen).</a:t>
            </a:r>
            <a:endParaRPr lang="it-IT" dirty="0"/>
          </a:p>
        </p:txBody>
      </p:sp>
      <p:sp>
        <p:nvSpPr>
          <p:cNvPr id="128" name="Rettangolo 127">
            <a:extLst>
              <a:ext uri="{FF2B5EF4-FFF2-40B4-BE49-F238E27FC236}">
                <a16:creationId xmlns="" xmlns:a16="http://schemas.microsoft.com/office/drawing/2014/main" id="{7797DB7B-91F0-4871-BFFB-DF3AD83439DB}"/>
              </a:ext>
            </a:extLst>
          </p:cNvPr>
          <p:cNvSpPr/>
          <p:nvPr/>
        </p:nvSpPr>
        <p:spPr>
          <a:xfrm>
            <a:off x="228203" y="3584155"/>
            <a:ext cx="4572000" cy="1477328"/>
          </a:xfrm>
          <a:prstGeom prst="rect">
            <a:avLst/>
          </a:prstGeom>
        </p:spPr>
        <p:txBody>
          <a:bodyPr>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The goal was to show, how gaze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estimation can </a:t>
            </a:r>
            <a:r>
              <a:rPr lang="en-GB" sz="1800" dirty="0">
                <a:effectLst/>
                <a:latin typeface="Calibri" panose="020F0502020204030204" pitchFamily="34" charset="0"/>
                <a:ea typeface="Calibri" panose="020F0502020204030204" pitchFamily="34" charset="0"/>
                <a:cs typeface="Times New Roman" panose="02020603050405020304" pitchFamily="18" charset="0"/>
              </a:rPr>
              <a:t>provide assistance in the act of detecting, where the user is looking on the screen and monitoring how much he is focused in a certain area of it.</a:t>
            </a:r>
            <a:endParaRPr lang="it-IT" dirty="0"/>
          </a:p>
        </p:txBody>
      </p:sp>
      <p:sp>
        <p:nvSpPr>
          <p:cNvPr id="129" name="Rettangolo 128">
            <a:extLst>
              <a:ext uri="{FF2B5EF4-FFF2-40B4-BE49-F238E27FC236}">
                <a16:creationId xmlns="" xmlns:a16="http://schemas.microsoft.com/office/drawing/2014/main" id="{0004FE76-5C11-4678-AEFC-4908EC7F27E6}"/>
              </a:ext>
            </a:extLst>
          </p:cNvPr>
          <p:cNvSpPr/>
          <p:nvPr/>
        </p:nvSpPr>
        <p:spPr>
          <a:xfrm>
            <a:off x="195803" y="5061483"/>
            <a:ext cx="4604400" cy="923330"/>
          </a:xfrm>
          <a:prstGeom prst="rect">
            <a:avLst/>
          </a:prstGeom>
        </p:spPr>
        <p:txBody>
          <a:bodyPr wrap="square">
            <a:sp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Eye_tracking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Matlab</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program that localizes </a:t>
            </a:r>
            <a:r>
              <a:rPr lang="en-GB" dirty="0" smtClean="0">
                <a:latin typeface="Calibri" panose="020F0502020204030204" pitchFamily="34" charset="0"/>
                <a:ea typeface="Calibri" panose="020F0502020204030204" pitchFamily="34" charset="0"/>
                <a:cs typeface="Times New Roman" panose="02020603050405020304" pitchFamily="18" charset="0"/>
              </a:rPr>
              <a:t>face features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and </a:t>
            </a:r>
            <a:r>
              <a:rPr lang="en-GB" sz="1800" dirty="0">
                <a:effectLst/>
                <a:latin typeface="Calibri" panose="020F0502020204030204" pitchFamily="34" charset="0"/>
                <a:ea typeface="Calibri" panose="020F0502020204030204" pitchFamily="34" charset="0"/>
                <a:cs typeface="Times New Roman" panose="02020603050405020304" pitchFamily="18" charset="0"/>
              </a:rPr>
              <a:t>plots the estimated gaze on the screen, using a Feature-Based approach. </a:t>
            </a:r>
            <a:endParaRPr lang="it-IT" dirty="0"/>
          </a:p>
        </p:txBody>
      </p:sp>
      <p:pic>
        <p:nvPicPr>
          <p:cNvPr id="1028" name="Picture 4" descr="Risultato immagini per logo matlab">
            <a:extLst>
              <a:ext uri="{FF2B5EF4-FFF2-40B4-BE49-F238E27FC236}">
                <a16:creationId xmlns="" xmlns:a16="http://schemas.microsoft.com/office/drawing/2014/main" id="{2AF9421B-3D5F-4D0B-8FC3-EC3987819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223" y="2359660"/>
            <a:ext cx="2760726" cy="221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222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90" y="374726"/>
            <a:ext cx="4039870"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State of the art</a:t>
            </a:r>
            <a:endParaRPr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41" name="Rettangolo 140">
            <a:extLst>
              <a:ext uri="{FF2B5EF4-FFF2-40B4-BE49-F238E27FC236}">
                <a16:creationId xmlns="" xmlns:a16="http://schemas.microsoft.com/office/drawing/2014/main" id="{CA40AC23-DAFD-497C-B3E0-C2A2BFD73AF1}"/>
              </a:ext>
            </a:extLst>
          </p:cNvPr>
          <p:cNvSpPr/>
          <p:nvPr/>
        </p:nvSpPr>
        <p:spPr>
          <a:xfrm>
            <a:off x="228202" y="1524284"/>
            <a:ext cx="4680579" cy="2031325"/>
          </a:xfrm>
          <a:prstGeom prst="rect">
            <a:avLst/>
          </a:prstGeom>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In the last three decades, active research has been carried out for eye tracking and gaze estimation under a desktop environment using a single, low cost web camera. In general, gaze estimation methods can be mainly categorized into two types: namely appearance-based methods and features-based methods.</a:t>
            </a:r>
            <a:endParaRPr lang="it-IT" dirty="0"/>
          </a:p>
        </p:txBody>
      </p:sp>
      <p:sp>
        <p:nvSpPr>
          <p:cNvPr id="143" name="Rettangolo 142">
            <a:extLst>
              <a:ext uri="{FF2B5EF4-FFF2-40B4-BE49-F238E27FC236}">
                <a16:creationId xmlns="" xmlns:a16="http://schemas.microsoft.com/office/drawing/2014/main" id="{16FBD43B-DE54-4B6B-86B0-5303F2DFBC5C}"/>
              </a:ext>
            </a:extLst>
          </p:cNvPr>
          <p:cNvSpPr/>
          <p:nvPr/>
        </p:nvSpPr>
        <p:spPr>
          <a:xfrm>
            <a:off x="199644" y="3646276"/>
            <a:ext cx="4680579" cy="1200329"/>
          </a:xfrm>
          <a:prstGeom prst="rect">
            <a:avLst/>
          </a:prstGeom>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Appearance-based gaze estimation methods take the whole eye image as an input and then construct mapping functions to gaze directions or the points of regard on a screen.</a:t>
            </a:r>
            <a:endParaRPr lang="it-IT" dirty="0"/>
          </a:p>
        </p:txBody>
      </p:sp>
      <p:sp>
        <p:nvSpPr>
          <p:cNvPr id="151" name="CasellaDiTesto 150">
            <a:extLst>
              <a:ext uri="{FF2B5EF4-FFF2-40B4-BE49-F238E27FC236}">
                <a16:creationId xmlns="" xmlns:a16="http://schemas.microsoft.com/office/drawing/2014/main" id="{B1B4FC53-741D-4656-A3EB-7AEC7AA1F164}"/>
              </a:ext>
            </a:extLst>
          </p:cNvPr>
          <p:cNvSpPr txBox="1"/>
          <p:nvPr/>
        </p:nvSpPr>
        <p:spPr>
          <a:xfrm>
            <a:off x="199644" y="4933041"/>
            <a:ext cx="4625266"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Unlike appearance-based methods, feature based methods estimate the gaze via extracting remarkable facial points such as eye corners, eye lids, pupil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centers</a:t>
            </a:r>
            <a:r>
              <a:rPr lang="en-GB" sz="1800" dirty="0">
                <a:effectLst/>
                <a:latin typeface="Calibri" panose="020F0502020204030204" pitchFamily="34" charset="0"/>
                <a:ea typeface="Calibri" panose="020F0502020204030204" pitchFamily="34" charset="0"/>
                <a:cs typeface="Times New Roman" panose="02020603050405020304" pitchFamily="18" charset="0"/>
              </a:rPr>
              <a:t> or corneal glints. </a:t>
            </a:r>
            <a:endParaRPr lang="it-IT"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Solution </a:t>
            </a:r>
            <a:r>
              <a:rPr lang="it-IT" sz="2200" b="1" i="0" spc="-90" dirty="0" err="1">
                <a:solidFill>
                  <a:srgbClr val="FFFFFF"/>
                </a:solidFill>
                <a:latin typeface="Trebuchet MS"/>
                <a:cs typeface="Trebuchet MS"/>
              </a:rPr>
              <a:t>approach</a:t>
            </a:r>
            <a:r>
              <a:rPr lang="it-IT" sz="2200" b="1" i="0" spc="-90" dirty="0">
                <a:solidFill>
                  <a:srgbClr val="FFFFFF"/>
                </a:solidFill>
                <a:latin typeface="Trebuchet MS"/>
                <a:cs typeface="Trebuchet MS"/>
              </a:rPr>
              <a:t> and code flowchart</a:t>
            </a:r>
            <a:endParaRPr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 xmlns:a16="http://schemas.microsoft.com/office/drawing/2014/main" id="{6DE43FD8-9D53-44BD-A394-62790D894F5D}"/>
              </a:ext>
            </a:extLst>
          </p:cNvPr>
          <p:cNvSpPr/>
          <p:nvPr/>
        </p:nvSpPr>
        <p:spPr>
          <a:xfrm>
            <a:off x="848778" y="1614838"/>
            <a:ext cx="4120997" cy="1477328"/>
          </a:xfrm>
          <a:prstGeom prst="rect">
            <a:avLst/>
          </a:prstGeom>
        </p:spPr>
        <p:txBody>
          <a:bodyPr wrap="square">
            <a:spAutoFit/>
          </a:bodyPr>
          <a:lstStyle/>
          <a:p>
            <a:r>
              <a:rPr lang="it-IT" dirty="0"/>
              <a:t>The </a:t>
            </a:r>
            <a:r>
              <a:rPr lang="it-IT" dirty="0" err="1"/>
              <a:t>main</a:t>
            </a:r>
            <a:r>
              <a:rPr lang="it-IT" dirty="0"/>
              <a:t> </a:t>
            </a:r>
            <a:r>
              <a:rPr lang="it-IT" dirty="0" err="1"/>
              <a:t>while</a:t>
            </a:r>
            <a:r>
              <a:rPr lang="it-IT" dirty="0"/>
              <a:t> loop </a:t>
            </a:r>
            <a:r>
              <a:rPr lang="it-IT" dirty="0" err="1"/>
              <a:t>is</a:t>
            </a:r>
            <a:r>
              <a:rPr lang="it-IT" dirty="0"/>
              <a:t> </a:t>
            </a:r>
            <a:r>
              <a:rPr lang="it-IT" dirty="0" err="1"/>
              <a:t>divided</a:t>
            </a:r>
            <a:r>
              <a:rPr lang="it-IT" dirty="0"/>
              <a:t> </a:t>
            </a:r>
            <a:r>
              <a:rPr lang="it-IT" dirty="0" err="1"/>
              <a:t>into</a:t>
            </a:r>
            <a:r>
              <a:rPr lang="it-IT" dirty="0"/>
              <a:t> </a:t>
            </a:r>
            <a:r>
              <a:rPr lang="it-IT" dirty="0" err="1"/>
              <a:t>three</a:t>
            </a:r>
            <a:r>
              <a:rPr lang="it-IT" dirty="0"/>
              <a:t> </a:t>
            </a:r>
            <a:r>
              <a:rPr lang="it-IT" dirty="0" err="1"/>
              <a:t>principal</a:t>
            </a:r>
            <a:r>
              <a:rPr lang="it-IT" dirty="0"/>
              <a:t> </a:t>
            </a:r>
            <a:r>
              <a:rPr lang="it-IT" dirty="0" err="1"/>
              <a:t>phases</a:t>
            </a:r>
            <a:r>
              <a:rPr lang="it-IT" dirty="0"/>
              <a:t>:</a:t>
            </a:r>
          </a:p>
          <a:p>
            <a:pPr marL="285750" indent="-285750">
              <a:buFontTx/>
              <a:buChar char="-"/>
            </a:pPr>
            <a:r>
              <a:rPr lang="it-IT" dirty="0" err="1"/>
              <a:t>Detection</a:t>
            </a:r>
            <a:r>
              <a:rPr lang="it-IT" dirty="0"/>
              <a:t>;</a:t>
            </a:r>
          </a:p>
          <a:p>
            <a:pPr marL="285750" indent="-285750">
              <a:buFontTx/>
              <a:buChar char="-"/>
            </a:pPr>
            <a:r>
              <a:rPr lang="it-IT" dirty="0"/>
              <a:t>Tracking;</a:t>
            </a:r>
          </a:p>
          <a:p>
            <a:pPr marL="285750" indent="-285750">
              <a:buFontTx/>
              <a:buChar char="-"/>
            </a:pPr>
            <a:r>
              <a:rPr lang="it-IT" dirty="0"/>
              <a:t>Feature </a:t>
            </a:r>
            <a:r>
              <a:rPr lang="it-IT" dirty="0" err="1"/>
              <a:t>collecting</a:t>
            </a:r>
            <a:r>
              <a:rPr lang="it-IT" dirty="0"/>
              <a:t> and </a:t>
            </a:r>
            <a:r>
              <a:rPr lang="it-IT" dirty="0" err="1"/>
              <a:t>prediction</a:t>
            </a:r>
            <a:r>
              <a:rPr lang="it-IT" dirty="0"/>
              <a:t>;</a:t>
            </a:r>
          </a:p>
        </p:txBody>
      </p:sp>
      <p:pic>
        <p:nvPicPr>
          <p:cNvPr id="127" name="Immagine 126">
            <a:extLst>
              <a:ext uri="{FF2B5EF4-FFF2-40B4-BE49-F238E27FC236}">
                <a16:creationId xmlns="" xmlns:a16="http://schemas.microsoft.com/office/drawing/2014/main" id="{5A9ADA86-6D8E-4267-97E9-A1600D79E2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05422" y="1614838"/>
            <a:ext cx="3911848" cy="4113305"/>
          </a:xfrm>
          <a:prstGeom prst="rect">
            <a:avLst/>
          </a:prstGeom>
          <a:noFill/>
          <a:ln>
            <a:noFill/>
          </a:ln>
        </p:spPr>
      </p:pic>
    </p:spTree>
    <p:extLst>
      <p:ext uri="{BB962C8B-B14F-4D97-AF65-F5344CB8AC3E}">
        <p14:creationId xmlns:p14="http://schemas.microsoft.com/office/powerpoint/2010/main" val="23015692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Solution </a:t>
            </a:r>
            <a:r>
              <a:rPr lang="it-IT" sz="2200" b="1" i="0" spc="-90" dirty="0" err="1">
                <a:solidFill>
                  <a:srgbClr val="FFFFFF"/>
                </a:solidFill>
                <a:latin typeface="Trebuchet MS"/>
                <a:cs typeface="Trebuchet MS"/>
              </a:rPr>
              <a:t>approach</a:t>
            </a:r>
            <a:r>
              <a:rPr lang="it-IT" sz="2200" b="1" i="0" spc="-90" dirty="0">
                <a:solidFill>
                  <a:srgbClr val="FFFFFF"/>
                </a:solidFill>
                <a:latin typeface="Trebuchet MS"/>
                <a:cs typeface="Trebuchet MS"/>
              </a:rPr>
              <a:t> - </a:t>
            </a:r>
            <a:r>
              <a:rPr lang="it-IT" sz="2200" b="1" i="0" spc="-90" dirty="0" err="1">
                <a:solidFill>
                  <a:srgbClr val="FFFFFF"/>
                </a:solidFill>
                <a:latin typeface="Trebuchet MS"/>
                <a:cs typeface="Trebuchet MS"/>
              </a:rPr>
              <a:t>Detection</a:t>
            </a:r>
            <a:endParaRPr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8" name="Rettangolo 127">
            <a:extLst>
              <a:ext uri="{FF2B5EF4-FFF2-40B4-BE49-F238E27FC236}">
                <a16:creationId xmlns="" xmlns:a16="http://schemas.microsoft.com/office/drawing/2014/main" id="{51B18E75-B722-4DAA-B785-2F157073A069}"/>
              </a:ext>
            </a:extLst>
          </p:cNvPr>
          <p:cNvSpPr/>
          <p:nvPr/>
        </p:nvSpPr>
        <p:spPr>
          <a:xfrm>
            <a:off x="669467" y="1888438"/>
            <a:ext cx="4239082" cy="2308324"/>
          </a:xfrm>
          <a:prstGeom prst="rect">
            <a:avLst/>
          </a:prstGeom>
        </p:spPr>
        <p:txBody>
          <a:bodyPr wrap="square">
            <a:spAutoFit/>
          </a:bodyPr>
          <a:lstStyle/>
          <a:p>
            <a:pPr algn="just"/>
            <a:r>
              <a:rPr lang="en-GB" sz="1800" dirty="0">
                <a:effectLst/>
                <a:latin typeface="Calibri" panose="020F0502020204030204" pitchFamily="34" charset="0"/>
                <a:ea typeface="Calibri" panose="020F0502020204030204" pitchFamily="34" charset="0"/>
                <a:cs typeface="Times New Roman" panose="02020603050405020304" pitchFamily="18" charset="0"/>
              </a:rPr>
              <a:t>Once the face box is found, the localization of the eyes is performed in a limited Region Of Interest (ROI) defined with respect to the face box found in the previous step. For both cropped ROI images we perform the following steps. In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the figure are shown the </a:t>
            </a:r>
            <a:r>
              <a:rPr lang="en-GB" sz="1800" dirty="0">
                <a:effectLst/>
                <a:latin typeface="Calibri" panose="020F0502020204030204" pitchFamily="34" charset="0"/>
                <a:ea typeface="Calibri" panose="020F0502020204030204" pitchFamily="34" charset="0"/>
                <a:cs typeface="Times New Roman" panose="02020603050405020304" pitchFamily="18" charset="0"/>
              </a:rPr>
              <a:t>eye ROIs in yellow boxes and the face box in red.</a:t>
            </a:r>
            <a:endParaRPr lang="it-IT" dirty="0"/>
          </a:p>
        </p:txBody>
      </p:sp>
      <p:pic>
        <p:nvPicPr>
          <p:cNvPr id="129" name="Immagine 128" descr="Immagine che contiene uomo, persona, guardando, interni&#10;&#10;Descrizione generata automaticamente">
            <a:extLst>
              <a:ext uri="{FF2B5EF4-FFF2-40B4-BE49-F238E27FC236}">
                <a16:creationId xmlns="" xmlns:a16="http://schemas.microsoft.com/office/drawing/2014/main" id="{C248DA11-ED76-4FBB-B855-EFE0FF1AF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854" y="1888438"/>
            <a:ext cx="2673058" cy="3884091"/>
          </a:xfrm>
          <a:prstGeom prst="rect">
            <a:avLst/>
          </a:prstGeom>
        </p:spPr>
      </p:pic>
      <p:sp>
        <p:nvSpPr>
          <p:cNvPr id="133" name="CasellaDiTesto 132">
            <a:extLst>
              <a:ext uri="{FF2B5EF4-FFF2-40B4-BE49-F238E27FC236}">
                <a16:creationId xmlns="" xmlns:a16="http://schemas.microsoft.com/office/drawing/2014/main" id="{096CD8FB-619A-4225-BEA4-224455395A1E}"/>
              </a:ext>
            </a:extLst>
          </p:cNvPr>
          <p:cNvSpPr txBox="1"/>
          <p:nvPr/>
        </p:nvSpPr>
        <p:spPr>
          <a:xfrm>
            <a:off x="684270" y="4260743"/>
            <a:ext cx="4152347" cy="1200329"/>
          </a:xfrm>
          <a:prstGeom prst="rect">
            <a:avLst/>
          </a:prstGeom>
          <a:noFill/>
        </p:spPr>
        <p:txBody>
          <a:bodyPr wrap="square">
            <a:spAutoFit/>
          </a:bodyPr>
          <a:lstStyle/>
          <a:p>
            <a:pPr algn="just"/>
            <a:r>
              <a:rPr lang="en-GB" sz="1800" dirty="0">
                <a:effectLst/>
                <a:latin typeface="Calibri" panose="020F0502020204030204" pitchFamily="34" charset="0"/>
                <a:ea typeface="Calibri" panose="020F0502020204030204" pitchFamily="34" charset="0"/>
                <a:cs typeface="Times New Roman" panose="02020603050405020304" pitchFamily="18" charset="0"/>
              </a:rPr>
              <a:t>After that,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eyes </a:t>
            </a:r>
            <a:r>
              <a:rPr lang="en-GB" sz="1800" dirty="0">
                <a:effectLst/>
                <a:latin typeface="Calibri" panose="020F0502020204030204" pitchFamily="34" charset="0"/>
                <a:ea typeface="Calibri" panose="020F0502020204030204" pitchFamily="34" charset="0"/>
                <a:cs typeface="Times New Roman" panose="02020603050405020304" pitchFamily="18" charset="0"/>
              </a:rPr>
              <a:t>center, eyelids, </a:t>
            </a:r>
            <a:r>
              <a:rPr lang="en-GB" dirty="0">
                <a:latin typeface="Calibri" panose="020F0502020204030204" pitchFamily="34" charset="0"/>
                <a:ea typeface="Calibri" panose="020F0502020204030204" pitchFamily="34" charset="0"/>
                <a:cs typeface="Times New Roman" panose="02020603050405020304" pitchFamily="18" charset="0"/>
              </a:rPr>
              <a:t>i</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nternal eye corners </a:t>
            </a:r>
            <a:r>
              <a:rPr lang="en-GB" sz="1800" dirty="0">
                <a:effectLst/>
                <a:latin typeface="Calibri" panose="020F0502020204030204" pitchFamily="34" charset="0"/>
                <a:ea typeface="Calibri" panose="020F0502020204030204" pitchFamily="34" charset="0"/>
                <a:cs typeface="Times New Roman" panose="02020603050405020304" pitchFamily="18" charset="0"/>
              </a:rPr>
              <a:t>and external part of the eyes are calculated, and the tracking is initialised.</a:t>
            </a:r>
            <a:endParaRPr lang="it-IT" dirty="0"/>
          </a:p>
        </p:txBody>
      </p:sp>
    </p:spTree>
    <p:extLst>
      <p:ext uri="{BB962C8B-B14F-4D97-AF65-F5344CB8AC3E}">
        <p14:creationId xmlns:p14="http://schemas.microsoft.com/office/powerpoint/2010/main" val="319972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cs typeface="Trebuchet MS"/>
              </a:rPr>
              <a:t>Solution </a:t>
            </a:r>
            <a:r>
              <a:rPr lang="it-IT" sz="2200" b="1" i="0" spc="-90" dirty="0" err="1">
                <a:solidFill>
                  <a:srgbClr val="FFFFFF"/>
                </a:solidFill>
                <a:latin typeface="Trebuchet MS"/>
                <a:cs typeface="Trebuchet MS"/>
              </a:rPr>
              <a:t>approach</a:t>
            </a:r>
            <a:r>
              <a:rPr lang="it-IT" sz="2200" b="1" i="0" spc="-90" dirty="0">
                <a:solidFill>
                  <a:srgbClr val="FFFFFF"/>
                </a:solidFill>
                <a:latin typeface="Trebuchet MS"/>
                <a:cs typeface="Trebuchet MS"/>
              </a:rPr>
              <a:t> - Tracking</a:t>
            </a:r>
            <a:endParaRPr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 xmlns:a16="http://schemas.microsoft.com/office/drawing/2014/main" id="{A0309BAB-5BBB-412C-9DAC-1EABAB34CE01}"/>
              </a:ext>
            </a:extLst>
          </p:cNvPr>
          <p:cNvSpPr/>
          <p:nvPr/>
        </p:nvSpPr>
        <p:spPr>
          <a:xfrm>
            <a:off x="138071" y="1218651"/>
            <a:ext cx="4763444" cy="4939814"/>
          </a:xfrm>
          <a:prstGeom prst="rect">
            <a:avLst/>
          </a:prstGeom>
        </p:spPr>
        <p:txBody>
          <a:bodyPr wrap="square">
            <a:spAutoFit/>
          </a:bodyPr>
          <a:lstStyle/>
          <a:p>
            <a:pPr lvl="0" algn="just" eaLnBrk="0" fontAlgn="base" hangingPunct="0">
              <a:spcBef>
                <a:spcPct val="0"/>
              </a:spcBef>
              <a:spcAft>
                <a:spcPct val="0"/>
              </a:spcAft>
            </a:pPr>
            <a:r>
              <a:rPr lang="en-GB" sz="1750" dirty="0">
                <a:effectLst/>
                <a:ea typeface="Calibri" panose="020F0502020204030204" pitchFamily="34" charset="0"/>
                <a:cs typeface="Times New Roman" panose="02020603050405020304" pitchFamily="18" charset="0"/>
              </a:rPr>
              <a:t>So, when the detection is finished, eyes and nose need to be tracked frame by frame. To do this, we used the </a:t>
            </a:r>
            <a:r>
              <a:rPr lang="en-GB" sz="1750" dirty="0" err="1">
                <a:effectLst/>
                <a:ea typeface="Calibri" panose="020F0502020204030204" pitchFamily="34" charset="0"/>
                <a:cs typeface="Times New Roman" panose="02020603050405020304" pitchFamily="18" charset="0"/>
              </a:rPr>
              <a:t>Matlab</a:t>
            </a:r>
            <a:r>
              <a:rPr lang="en-GB" sz="1750" dirty="0">
                <a:effectLst/>
                <a:ea typeface="Calibri" panose="020F0502020204030204" pitchFamily="34" charset="0"/>
                <a:cs typeface="Times New Roman" panose="02020603050405020304" pitchFamily="18" charset="0"/>
              </a:rPr>
              <a:t> implementation of the </a:t>
            </a:r>
            <a:r>
              <a:rPr lang="en-GB" sz="1750" dirty="0" err="1">
                <a:effectLst/>
                <a:ea typeface="Calibri" panose="020F0502020204030204" pitchFamily="34" charset="0"/>
                <a:cs typeface="Times New Roman" panose="02020603050405020304" pitchFamily="18" charset="0"/>
              </a:rPr>
              <a:t>Kanade</a:t>
            </a:r>
            <a:r>
              <a:rPr lang="en-GB" sz="1750" dirty="0">
                <a:effectLst/>
                <a:ea typeface="Calibri" panose="020F0502020204030204" pitchFamily="34" charset="0"/>
                <a:cs typeface="Times New Roman" panose="02020603050405020304" pitchFamily="18" charset="0"/>
              </a:rPr>
              <a:t>-Lucas-</a:t>
            </a:r>
            <a:r>
              <a:rPr lang="en-GB" sz="1750" dirty="0" err="1">
                <a:effectLst/>
                <a:ea typeface="Calibri" panose="020F0502020204030204" pitchFamily="34" charset="0"/>
                <a:cs typeface="Times New Roman" panose="02020603050405020304" pitchFamily="18" charset="0"/>
              </a:rPr>
              <a:t>Tomasi</a:t>
            </a:r>
            <a:r>
              <a:rPr lang="en-GB" sz="1750" dirty="0">
                <a:effectLst/>
                <a:ea typeface="Calibri" panose="020F0502020204030204" pitchFamily="34" charset="0"/>
                <a:cs typeface="Times New Roman" panose="02020603050405020304" pitchFamily="18" charset="0"/>
              </a:rPr>
              <a:t> (KLT) tracking algorithm, using the detection features by Shi-</a:t>
            </a:r>
            <a:r>
              <a:rPr lang="en-GB" sz="1750" dirty="0" err="1">
                <a:effectLst/>
                <a:ea typeface="Calibri" panose="020F0502020204030204" pitchFamily="34" charset="0"/>
                <a:cs typeface="Times New Roman" panose="02020603050405020304" pitchFamily="18" charset="0"/>
              </a:rPr>
              <a:t>Tomasi</a:t>
            </a:r>
            <a:r>
              <a:rPr lang="en-GB" sz="1750" dirty="0">
                <a:effectLst/>
                <a:ea typeface="Calibri" panose="020F0502020204030204" pitchFamily="34" charset="0"/>
                <a:cs typeface="Times New Roman" panose="02020603050405020304" pitchFamily="18" charset="0"/>
              </a:rPr>
              <a:t>, as they are implemented in </a:t>
            </a:r>
            <a:r>
              <a:rPr lang="en-GB" sz="1750" dirty="0" err="1">
                <a:effectLst/>
                <a:ea typeface="Calibri" panose="020F0502020204030204" pitchFamily="34" charset="0"/>
                <a:cs typeface="Times New Roman" panose="02020603050405020304" pitchFamily="18" charset="0"/>
              </a:rPr>
              <a:t>Matlab</a:t>
            </a:r>
            <a:r>
              <a:rPr lang="en-US" altLang="it-IT" sz="1750" dirty="0">
                <a:ea typeface="Calibri" panose="020F0502020204030204" pitchFamily="34" charset="0"/>
              </a:rPr>
              <a:t>; thus five trackers are used.</a:t>
            </a:r>
          </a:p>
          <a:p>
            <a:pPr lvl="0" algn="just" eaLnBrk="0" fontAlgn="base" hangingPunct="0">
              <a:spcBef>
                <a:spcPct val="0"/>
              </a:spcBef>
              <a:spcAft>
                <a:spcPct val="0"/>
              </a:spcAft>
            </a:pPr>
            <a:r>
              <a:rPr lang="en-US" altLang="it-IT" sz="1750" dirty="0">
                <a:ea typeface="Calibri" panose="020F0502020204030204" pitchFamily="34" charset="0"/>
              </a:rPr>
              <a:t>The two tracker on the eyes and the two on the </a:t>
            </a:r>
            <a:r>
              <a:rPr lang="en-US" altLang="it-IT" sz="1750" dirty="0" smtClean="0">
                <a:ea typeface="Calibri" panose="020F0502020204030204" pitchFamily="34" charset="0"/>
              </a:rPr>
              <a:t>corners </a:t>
            </a:r>
            <a:r>
              <a:rPr lang="en-US" altLang="it-IT" sz="1750" dirty="0">
                <a:ea typeface="Calibri" panose="020F0502020204030204" pitchFamily="34" charset="0"/>
              </a:rPr>
              <a:t>are initialized using the entire frame image and as region of interest found before while for the nose only one point is used. As the point tracker algorithm progresses over time, points can be lost due to lighting variation, out of plane rotation, or articulated motion. To solve this problem, the tracker is re-initialized when the visible points are less then the fixed threshold. From the tracked region of interest the desired points of interest are localized.</a:t>
            </a:r>
            <a:endParaRPr lang="en-US" altLang="it-IT" sz="1750" dirty="0"/>
          </a:p>
        </p:txBody>
      </p:sp>
      <p:pic>
        <p:nvPicPr>
          <p:cNvPr id="127" name="Immagine 126">
            <a:extLst>
              <a:ext uri="{FF2B5EF4-FFF2-40B4-BE49-F238E27FC236}">
                <a16:creationId xmlns="" xmlns:a16="http://schemas.microsoft.com/office/drawing/2014/main" id="{A679AF58-32DB-4A25-94E1-DF54A813B2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22647" y="1577030"/>
            <a:ext cx="3381375" cy="4051300"/>
          </a:xfrm>
          <a:prstGeom prst="rect">
            <a:avLst/>
          </a:prstGeom>
          <a:noFill/>
          <a:ln>
            <a:noFill/>
          </a:ln>
        </p:spPr>
      </p:pic>
    </p:spTree>
    <p:extLst>
      <p:ext uri="{BB962C8B-B14F-4D97-AF65-F5344CB8AC3E}">
        <p14:creationId xmlns:p14="http://schemas.microsoft.com/office/powerpoint/2010/main" val="390566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err="1">
                <a:solidFill>
                  <a:srgbClr val="FFFFFF"/>
                </a:solidFill>
                <a:latin typeface="Trebuchet MS"/>
              </a:rPr>
              <a:t>Localization</a:t>
            </a:r>
            <a:r>
              <a:rPr lang="it-IT" sz="2200" b="1" i="0" spc="-90" dirty="0">
                <a:solidFill>
                  <a:srgbClr val="FFFFFF"/>
                </a:solidFill>
                <a:latin typeface="Trebuchet MS"/>
              </a:rPr>
              <a:t> – </a:t>
            </a:r>
            <a:r>
              <a:rPr lang="it-IT" sz="2200" b="1" i="0" spc="-90" dirty="0" err="1" smtClean="0">
                <a:solidFill>
                  <a:srgbClr val="FFFFFF"/>
                </a:solidFill>
                <a:latin typeface="Trebuchet MS"/>
              </a:rPr>
              <a:t>Eye</a:t>
            </a:r>
            <a:r>
              <a:rPr lang="it-IT" sz="2200" b="1" i="0" spc="-90" dirty="0" smtClean="0">
                <a:solidFill>
                  <a:srgbClr val="FFFFFF"/>
                </a:solidFill>
                <a:latin typeface="Trebuchet MS"/>
              </a:rPr>
              <a:t> centers</a:t>
            </a:r>
            <a:endParaRPr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grpSp>
        <p:nvGrpSpPr>
          <p:cNvPr id="131" name="Gruppo 130">
            <a:extLst>
              <a:ext uri="{FF2B5EF4-FFF2-40B4-BE49-F238E27FC236}">
                <a16:creationId xmlns="" xmlns:a16="http://schemas.microsoft.com/office/drawing/2014/main" id="{15C72C91-CD3B-4ABC-BDF0-D8D557A3230C}"/>
              </a:ext>
            </a:extLst>
          </p:cNvPr>
          <p:cNvGrpSpPr/>
          <p:nvPr/>
        </p:nvGrpSpPr>
        <p:grpSpPr>
          <a:xfrm>
            <a:off x="1004420" y="1293917"/>
            <a:ext cx="6804481" cy="3608744"/>
            <a:chOff x="0" y="0"/>
            <a:chExt cx="6120130" cy="3198674"/>
          </a:xfrm>
        </p:grpSpPr>
        <p:pic>
          <p:nvPicPr>
            <p:cNvPr id="132" name="Immagine 131">
              <a:extLst>
                <a:ext uri="{FF2B5EF4-FFF2-40B4-BE49-F238E27FC236}">
                  <a16:creationId xmlns="" xmlns:a16="http://schemas.microsoft.com/office/drawing/2014/main" id="{7FBCB298-1F06-46C6-ABD8-8F91585BA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120130" cy="2922905"/>
            </a:xfrm>
            <a:prstGeom prst="rect">
              <a:avLst/>
            </a:prstGeom>
          </p:spPr>
        </p:pic>
        <p:sp>
          <p:nvSpPr>
            <p:cNvPr id="133" name="Casella di testo 11">
              <a:extLst>
                <a:ext uri="{FF2B5EF4-FFF2-40B4-BE49-F238E27FC236}">
                  <a16:creationId xmlns="" xmlns:a16="http://schemas.microsoft.com/office/drawing/2014/main" id="{360D3273-D099-49DB-A5D1-7C94773B5888}"/>
                </a:ext>
              </a:extLst>
            </p:cNvPr>
            <p:cNvSpPr txBox="1"/>
            <p:nvPr/>
          </p:nvSpPr>
          <p:spPr>
            <a:xfrm>
              <a:off x="0" y="2983230"/>
              <a:ext cx="6120130" cy="21544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endParaRPr lang="it-IT" sz="14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34" name="Rettangolo 133">
            <a:extLst>
              <a:ext uri="{FF2B5EF4-FFF2-40B4-BE49-F238E27FC236}">
                <a16:creationId xmlns="" xmlns:a16="http://schemas.microsoft.com/office/drawing/2014/main" id="{77A12886-9B15-4819-92E6-6D7C025CD7E4}"/>
              </a:ext>
            </a:extLst>
          </p:cNvPr>
          <p:cNvSpPr/>
          <p:nvPr/>
        </p:nvSpPr>
        <p:spPr>
          <a:xfrm>
            <a:off x="632623" y="4434974"/>
            <a:ext cx="7764854" cy="1754326"/>
          </a:xfrm>
          <a:prstGeom prst="rect">
            <a:avLst/>
          </a:prstGeom>
        </p:spPr>
        <p:txBody>
          <a:bodyPr wrap="square">
            <a:spAutoFit/>
          </a:bodyPr>
          <a:lstStyle/>
          <a:p>
            <a:r>
              <a:rPr lang="en-US" sz="1750" dirty="0">
                <a:latin typeface="Calibri" panose="020F0502020204030204" pitchFamily="34" charset="0"/>
                <a:ea typeface="Calibri" panose="020F0502020204030204" pitchFamily="34" charset="0"/>
              </a:rPr>
              <a:t>Given the region of interest from the Viola-Jones detection of the eyes, the localization of the eye centers is performed in a few steps. T</a:t>
            </a:r>
            <a:r>
              <a:rPr lang="en-US" sz="1750" dirty="0"/>
              <a:t>he image cropped, correspondent to the region of interest, is converted from RGB to </a:t>
            </a:r>
            <a:r>
              <a:rPr lang="en-US" sz="1750" dirty="0" err="1"/>
              <a:t>YCbCr</a:t>
            </a:r>
            <a:r>
              <a:rPr lang="en-US" sz="1750" dirty="0"/>
              <a:t> color space. </a:t>
            </a:r>
          </a:p>
          <a:p>
            <a:r>
              <a:rPr lang="en-US" sz="1750" dirty="0"/>
              <a:t>Color information and Fast-radial symmetry transform are used to localize the eye centers</a:t>
            </a:r>
            <a:endParaRPr lang="it-IT" sz="1750" dirty="0"/>
          </a:p>
        </p:txBody>
      </p:sp>
    </p:spTree>
    <p:extLst>
      <p:ext uri="{BB962C8B-B14F-4D97-AF65-F5344CB8AC3E}">
        <p14:creationId xmlns:p14="http://schemas.microsoft.com/office/powerpoint/2010/main" val="3586850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err="1">
                <a:solidFill>
                  <a:srgbClr val="FFFFFF"/>
                </a:solidFill>
                <a:latin typeface="Trebuchet MS"/>
              </a:rPr>
              <a:t>Localization</a:t>
            </a:r>
            <a:r>
              <a:rPr lang="it-IT" sz="2200" b="1" i="0" spc="-90" dirty="0">
                <a:solidFill>
                  <a:srgbClr val="FFFFFF"/>
                </a:solidFill>
                <a:latin typeface="Trebuchet MS"/>
              </a:rPr>
              <a:t> – </a:t>
            </a:r>
            <a:r>
              <a:rPr lang="it-IT" sz="2200" b="1" i="0" spc="-90" dirty="0" err="1">
                <a:solidFill>
                  <a:srgbClr val="FFFFFF"/>
                </a:solidFill>
                <a:latin typeface="Trebuchet MS"/>
              </a:rPr>
              <a:t>Eyelids</a:t>
            </a:r>
            <a:endParaRPr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p:sp>
        <p:nvSpPr>
          <p:cNvPr id="125" name="Rettangolo 124">
            <a:extLst>
              <a:ext uri="{FF2B5EF4-FFF2-40B4-BE49-F238E27FC236}">
                <a16:creationId xmlns="" xmlns:a16="http://schemas.microsoft.com/office/drawing/2014/main" id="{256063AE-88C0-4536-BE54-D3C8107C7129}"/>
              </a:ext>
            </a:extLst>
          </p:cNvPr>
          <p:cNvSpPr/>
          <p:nvPr/>
        </p:nvSpPr>
        <p:spPr>
          <a:xfrm>
            <a:off x="1055886" y="3328902"/>
            <a:ext cx="7128792" cy="2031325"/>
          </a:xfrm>
          <a:prstGeom prst="rect">
            <a:avLst/>
          </a:prstGeom>
        </p:spPr>
        <p:txBody>
          <a:bodyPr wrap="square">
            <a:spAutoFit/>
          </a:bodyPr>
          <a:lstStyle/>
          <a:p>
            <a:pPr algn="just"/>
            <a:r>
              <a:rPr lang="en-US" sz="1750" dirty="0">
                <a:latin typeface="Calibri" panose="020F0502020204030204" pitchFamily="34" charset="0"/>
                <a:ea typeface="Calibri" panose="020F0502020204030204" pitchFamily="34" charset="0"/>
              </a:rPr>
              <a:t>The x-position of the eyelids is regarded the same as those of the corresponding eye centers. Starting from the localized eye center we define a rectangular Region of Interest (ROI) in which the eyelids are searched, using heuristic parameters.</a:t>
            </a:r>
            <a:br>
              <a:rPr lang="en-US" sz="1750" dirty="0">
                <a:latin typeface="Calibri" panose="020F0502020204030204" pitchFamily="34" charset="0"/>
                <a:ea typeface="Calibri" panose="020F0502020204030204" pitchFamily="34" charset="0"/>
              </a:rPr>
            </a:br>
            <a:r>
              <a:rPr lang="en-US" sz="1750" dirty="0">
                <a:latin typeface="Calibri" panose="020F0502020204030204" pitchFamily="34" charset="0"/>
                <a:ea typeface="Calibri" panose="020F0502020204030204" pitchFamily="34" charset="0"/>
              </a:rPr>
              <a:t>Edges are searched in the cropped image using canny filter and the integral projection (</a:t>
            </a:r>
            <a:r>
              <a:rPr lang="en-US" sz="1750" dirty="0"/>
              <a:t>generalized to detect projections on different angles</a:t>
            </a:r>
            <a:r>
              <a:rPr lang="en-US" sz="1750" dirty="0">
                <a:latin typeface="Calibri" panose="020F0502020204030204" pitchFamily="34" charset="0"/>
                <a:ea typeface="Calibri" panose="020F0502020204030204" pitchFamily="34" charset="0"/>
              </a:rPr>
              <a:t>) is used to look for the eyelids.</a:t>
            </a:r>
            <a:endParaRPr lang="it-IT" sz="1750" dirty="0"/>
          </a:p>
        </p:txBody>
      </p:sp>
      <mc:AlternateContent xmlns:mc="http://schemas.openxmlformats.org/markup-compatibility/2006" xmlns:a14="http://schemas.microsoft.com/office/drawing/2010/main">
        <mc:Choice Requires="a14">
          <p:sp>
            <p:nvSpPr>
              <p:cNvPr id="127" name="Rettangolo 126">
                <a:extLst>
                  <a:ext uri="{FF2B5EF4-FFF2-40B4-BE49-F238E27FC236}">
                    <a16:creationId xmlns="" xmlns:a16="http://schemas.microsoft.com/office/drawing/2014/main" id="{AFE604A7-0158-43A3-B367-21C4AD398335}"/>
                  </a:ext>
                </a:extLst>
              </p:cNvPr>
              <p:cNvSpPr/>
              <p:nvPr/>
            </p:nvSpPr>
            <p:spPr>
              <a:xfrm>
                <a:off x="1506743" y="5226681"/>
                <a:ext cx="6042119" cy="8964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𝐼𝑃</m:t>
                      </m:r>
                      <m:r>
                        <a:rPr lang="it-IT" b="0" i="0" smtClean="0">
                          <a:latin typeface="Cambria Math" panose="02040503050406030204" pitchFamily="18" charset="0"/>
                        </a:rPr>
                        <m:t>=</m:t>
                      </m:r>
                      <m:r>
                        <a:rPr lang="it-IT" i="0">
                          <a:latin typeface="Cambria Math" panose="02040503050406030204" pitchFamily="18" charset="0"/>
                        </a:rPr>
                        <m:t> </m:t>
                      </m:r>
                      <m:nary>
                        <m:naryPr>
                          <m:limLoc m:val="subSup"/>
                          <m:ctrlPr>
                            <a:rPr lang="it-IT" i="1">
                              <a:latin typeface="Cambria Math" charset="0"/>
                            </a:rPr>
                          </m:ctrlPr>
                        </m:naryPr>
                        <m:sub>
                          <m:r>
                            <a:rPr lang="it-IT" i="0">
                              <a:latin typeface="Cambria Math" panose="02040503050406030204" pitchFamily="18" charset="0"/>
                            </a:rPr>
                            <m:t>−</m:t>
                          </m:r>
                          <m:f>
                            <m:fPr>
                              <m:ctrlPr>
                                <a:rPr lang="it-IT" i="1">
                                  <a:latin typeface="Cambria Math" charset="0"/>
                                </a:rPr>
                              </m:ctrlPr>
                            </m:fPr>
                            <m:num>
                              <m:r>
                                <a:rPr lang="it-IT" i="1">
                                  <a:latin typeface="Cambria Math" panose="02040503050406030204" pitchFamily="18" charset="0"/>
                                </a:rPr>
                                <m:t>𝐻</m:t>
                              </m:r>
                            </m:num>
                            <m:den>
                              <m:r>
                                <a:rPr lang="it-IT" i="0">
                                  <a:latin typeface="Cambria Math" panose="02040503050406030204" pitchFamily="18" charset="0"/>
                                </a:rPr>
                                <m:t>2</m:t>
                              </m:r>
                            </m:den>
                          </m:f>
                        </m:sub>
                        <m:sup>
                          <m:f>
                            <m:fPr>
                              <m:ctrlPr>
                                <a:rPr lang="it-IT" i="1">
                                  <a:latin typeface="Cambria Math" charset="0"/>
                                </a:rPr>
                              </m:ctrlPr>
                            </m:fPr>
                            <m:num>
                              <m:r>
                                <a:rPr lang="it-IT" i="1">
                                  <a:latin typeface="Cambria Math" panose="02040503050406030204" pitchFamily="18" charset="0"/>
                                </a:rPr>
                                <m:t>𝐻</m:t>
                              </m:r>
                            </m:num>
                            <m:den>
                              <m:r>
                                <a:rPr lang="it-IT" i="0">
                                  <a:latin typeface="Cambria Math" panose="02040503050406030204" pitchFamily="18" charset="0"/>
                                </a:rPr>
                                <m:t>2</m:t>
                              </m:r>
                            </m:den>
                          </m:f>
                        </m:sup>
                        <m:e>
                          <m:r>
                            <a:rPr lang="it-IT" i="1">
                              <a:latin typeface="Cambria Math" panose="02040503050406030204" pitchFamily="18" charset="0"/>
                            </a:rPr>
                            <m:t>𝐼</m:t>
                          </m:r>
                          <m:d>
                            <m:dPr>
                              <m:ctrlPr>
                                <a:rPr lang="it-IT" i="1">
                                  <a:latin typeface="Cambria Math" charset="0"/>
                                </a:rPr>
                              </m:ctrlPr>
                            </m:dPr>
                            <m:e>
                              <m:sSub>
                                <m:sSubPr>
                                  <m:ctrlPr>
                                    <a:rPr lang="it-IT" i="1">
                                      <a:latin typeface="Cambria Math" charset="0"/>
                                    </a:rPr>
                                  </m:ctrlPr>
                                </m:sSubPr>
                                <m:e>
                                  <m:r>
                                    <a:rPr lang="it-IT" i="1">
                                      <a:latin typeface="Cambria Math" panose="02040503050406030204" pitchFamily="18" charset="0"/>
                                    </a:rPr>
                                    <m:t>𝑥</m:t>
                                  </m:r>
                                </m:e>
                                <m:sub>
                                  <m:r>
                                    <a:rPr lang="it-IT" i="0">
                                      <a:latin typeface="Cambria Math" panose="02040503050406030204" pitchFamily="18" charset="0"/>
                                    </a:rPr>
                                    <m:t>0</m:t>
                                  </m:r>
                                </m:sub>
                              </m:sSub>
                              <m:r>
                                <a:rPr lang="it-IT" i="0">
                                  <a:latin typeface="Cambria Math" panose="02040503050406030204" pitchFamily="18" charset="0"/>
                                </a:rPr>
                                <m:t>+ </m:t>
                              </m:r>
                              <m:r>
                                <a:rPr lang="it-IT" i="1">
                                  <a:latin typeface="Cambria Math" panose="02040503050406030204" pitchFamily="18" charset="0"/>
                                </a:rPr>
                                <m:t>𝜌</m:t>
                              </m:r>
                              <m:r>
                                <a:rPr lang="it-IT" i="1">
                                  <a:latin typeface="Cambria Math" panose="02040503050406030204" pitchFamily="18" charset="0"/>
                                </a:rPr>
                                <m:t>𝑐𝑜𝑠</m:t>
                              </m:r>
                              <m:r>
                                <a:rPr lang="it-IT" i="1">
                                  <a:latin typeface="Cambria Math" panose="02040503050406030204" pitchFamily="18" charset="0"/>
                                </a:rPr>
                                <m:t>𝜃</m:t>
                              </m:r>
                              <m:r>
                                <a:rPr lang="it-IT" i="0">
                                  <a:latin typeface="Cambria Math" panose="02040503050406030204" pitchFamily="18" charset="0"/>
                                </a:rPr>
                                <m:t>−</m:t>
                              </m:r>
                              <m:r>
                                <a:rPr lang="it-IT" i="1">
                                  <a:latin typeface="Cambria Math" panose="02040503050406030204" pitchFamily="18" charset="0"/>
                                </a:rPr>
                                <m:t>h𝑠𝑖𝑛</m:t>
                              </m:r>
                              <m:r>
                                <a:rPr lang="it-IT" i="1">
                                  <a:latin typeface="Cambria Math" panose="02040503050406030204" pitchFamily="18" charset="0"/>
                                </a:rPr>
                                <m:t>𝜗</m:t>
                              </m:r>
                              <m:r>
                                <a:rPr lang="it-IT" i="0">
                                  <a:latin typeface="Cambria Math" panose="02040503050406030204" pitchFamily="18" charset="0"/>
                                </a:rPr>
                                <m:t>, </m:t>
                              </m:r>
                              <m:sSub>
                                <m:sSubPr>
                                  <m:ctrlPr>
                                    <a:rPr lang="it-IT" i="1">
                                      <a:latin typeface="Cambria Math" charset="0"/>
                                    </a:rPr>
                                  </m:ctrlPr>
                                </m:sSubPr>
                                <m:e>
                                  <m:r>
                                    <a:rPr lang="it-IT" i="1">
                                      <a:latin typeface="Cambria Math" panose="02040503050406030204" pitchFamily="18" charset="0"/>
                                    </a:rPr>
                                    <m:t>𝑦</m:t>
                                  </m:r>
                                </m:e>
                                <m:sub>
                                  <m:r>
                                    <a:rPr lang="it-IT" i="0">
                                      <a:latin typeface="Cambria Math" panose="02040503050406030204" pitchFamily="18" charset="0"/>
                                    </a:rPr>
                                    <m:t>0</m:t>
                                  </m:r>
                                </m:sub>
                              </m:sSub>
                              <m:r>
                                <a:rPr lang="it-IT" i="0">
                                  <a:latin typeface="Cambria Math" panose="02040503050406030204" pitchFamily="18" charset="0"/>
                                </a:rPr>
                                <m:t>+ </m:t>
                              </m:r>
                              <m:r>
                                <a:rPr lang="it-IT" i="1">
                                  <a:latin typeface="Cambria Math" panose="02040503050406030204" pitchFamily="18" charset="0"/>
                                </a:rPr>
                                <m:t>𝜌</m:t>
                              </m:r>
                              <m:r>
                                <a:rPr lang="it-IT" i="1">
                                  <a:latin typeface="Cambria Math" panose="02040503050406030204" pitchFamily="18" charset="0"/>
                                </a:rPr>
                                <m:t>𝑠𝑖𝑛</m:t>
                              </m:r>
                              <m:r>
                                <a:rPr lang="it-IT" i="1">
                                  <a:latin typeface="Cambria Math" panose="02040503050406030204" pitchFamily="18" charset="0"/>
                                </a:rPr>
                                <m:t>𝜗</m:t>
                              </m:r>
                              <m:r>
                                <a:rPr lang="it-IT" i="0">
                                  <a:latin typeface="Cambria Math" panose="02040503050406030204" pitchFamily="18" charset="0"/>
                                </a:rPr>
                                <m:t>+</m:t>
                              </m:r>
                              <m:r>
                                <a:rPr lang="it-IT" i="1">
                                  <a:latin typeface="Cambria Math" panose="02040503050406030204" pitchFamily="18" charset="0"/>
                                </a:rPr>
                                <m:t>h𝑐𝑜𝑠</m:t>
                              </m:r>
                              <m:r>
                                <a:rPr lang="it-IT" i="1">
                                  <a:latin typeface="Cambria Math" panose="02040503050406030204" pitchFamily="18" charset="0"/>
                                </a:rPr>
                                <m:t>𝜗</m:t>
                              </m:r>
                            </m:e>
                          </m:d>
                          <m:r>
                            <a:rPr lang="it-IT" i="0">
                              <a:latin typeface="Cambria Math" panose="02040503050406030204" pitchFamily="18" charset="0"/>
                            </a:rPr>
                            <m:t> </m:t>
                          </m:r>
                          <m:r>
                            <a:rPr lang="it-IT" i="1">
                              <a:latin typeface="Cambria Math" panose="02040503050406030204" pitchFamily="18" charset="0"/>
                            </a:rPr>
                            <m:t>𝑑h</m:t>
                          </m:r>
                        </m:e>
                      </m:nary>
                    </m:oMath>
                  </m:oMathPara>
                </a14:m>
                <a:endParaRPr lang="it-IT" dirty="0"/>
              </a:p>
            </p:txBody>
          </p:sp>
        </mc:Choice>
        <mc:Fallback xmlns="">
          <p:sp>
            <p:nvSpPr>
              <p:cNvPr id="127" name="Rettangolo 126">
                <a:extLst>
                  <a:ext uri="{FF2B5EF4-FFF2-40B4-BE49-F238E27FC236}">
                    <a16:creationId xmlns:a16="http://schemas.microsoft.com/office/drawing/2014/main" id="{AFE604A7-0158-43A3-B367-21C4AD398335}"/>
                  </a:ext>
                </a:extLst>
              </p:cNvPr>
              <p:cNvSpPr>
                <a:spLocks noRot="1" noChangeAspect="1" noMove="1" noResize="1" noEditPoints="1" noAdjustHandles="1" noChangeArrowheads="1" noChangeShapeType="1" noTextEdit="1"/>
              </p:cNvSpPr>
              <p:nvPr/>
            </p:nvSpPr>
            <p:spPr>
              <a:xfrm>
                <a:off x="1506743" y="5226681"/>
                <a:ext cx="6042119" cy="896464"/>
              </a:xfrm>
              <a:prstGeom prst="rect">
                <a:avLst/>
              </a:prstGeom>
              <a:blipFill>
                <a:blip r:embed="rId3"/>
                <a:stretch>
                  <a:fillRect/>
                </a:stretch>
              </a:blipFill>
            </p:spPr>
            <p:txBody>
              <a:bodyPr/>
              <a:lstStyle/>
              <a:p>
                <a:r>
                  <a:rPr lang="it-IT">
                    <a:noFill/>
                  </a:rPr>
                  <a:t> </a:t>
                </a:r>
              </a:p>
            </p:txBody>
          </p:sp>
        </mc:Fallback>
      </mc:AlternateContent>
      <p:pic>
        <p:nvPicPr>
          <p:cNvPr id="128" name="Immagine 127">
            <a:extLst>
              <a:ext uri="{FF2B5EF4-FFF2-40B4-BE49-F238E27FC236}">
                <a16:creationId xmlns="" xmlns:a16="http://schemas.microsoft.com/office/drawing/2014/main" id="{D549124A-BE92-49D4-A65E-6DBD88EEE49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39514" y="1397675"/>
            <a:ext cx="668020" cy="1778000"/>
          </a:xfrm>
          <a:prstGeom prst="rect">
            <a:avLst/>
          </a:prstGeom>
          <a:noFill/>
          <a:ln>
            <a:noFill/>
          </a:ln>
        </p:spPr>
      </p:pic>
      <p:pic>
        <p:nvPicPr>
          <p:cNvPr id="129" name="Immagine 128">
            <a:extLst>
              <a:ext uri="{FF2B5EF4-FFF2-40B4-BE49-F238E27FC236}">
                <a16:creationId xmlns="" xmlns:a16="http://schemas.microsoft.com/office/drawing/2014/main" id="{EF8D8DB3-BA27-4973-B762-99CD6010988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62468" y="1388785"/>
            <a:ext cx="685800" cy="1795780"/>
          </a:xfrm>
          <a:prstGeom prst="rect">
            <a:avLst/>
          </a:prstGeom>
          <a:noFill/>
          <a:ln>
            <a:noFill/>
          </a:ln>
        </p:spPr>
      </p:pic>
    </p:spTree>
    <p:extLst>
      <p:ext uri="{BB962C8B-B14F-4D97-AF65-F5344CB8AC3E}">
        <p14:creationId xmlns:p14="http://schemas.microsoft.com/office/powerpoint/2010/main" val="192577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466"/>
            <a:ext cx="9144000" cy="1270000"/>
          </a:xfrm>
          <a:custGeom>
            <a:avLst/>
            <a:gdLst/>
            <a:ahLst/>
            <a:cxnLst/>
            <a:rect l="l" t="t" r="r" b="b"/>
            <a:pathLst>
              <a:path w="9144000" h="1270000">
                <a:moveTo>
                  <a:pt x="9144000" y="0"/>
                </a:moveTo>
                <a:lnTo>
                  <a:pt x="0" y="0"/>
                </a:lnTo>
                <a:lnTo>
                  <a:pt x="0" y="1269491"/>
                </a:lnTo>
                <a:lnTo>
                  <a:pt x="9144000" y="1269491"/>
                </a:lnTo>
                <a:lnTo>
                  <a:pt x="9144000" y="0"/>
                </a:lnTo>
                <a:close/>
              </a:path>
            </a:pathLst>
          </a:custGeom>
          <a:solidFill>
            <a:srgbClr val="718FA4"/>
          </a:solidFill>
        </p:spPr>
        <p:txBody>
          <a:bodyPr wrap="square" lIns="0" tIns="0" rIns="0" bIns="0" rtlCol="0"/>
          <a:lstStyle/>
          <a:p>
            <a:endParaRPr dirty="0"/>
          </a:p>
        </p:txBody>
      </p:sp>
      <p:sp>
        <p:nvSpPr>
          <p:cNvPr id="3" name="object 3"/>
          <p:cNvSpPr/>
          <p:nvPr/>
        </p:nvSpPr>
        <p:spPr>
          <a:xfrm>
            <a:off x="3676" y="6137603"/>
            <a:ext cx="9144000" cy="731520"/>
          </a:xfrm>
          <a:custGeom>
            <a:avLst/>
            <a:gdLst/>
            <a:ahLst/>
            <a:cxnLst/>
            <a:rect l="l" t="t" r="r" b="b"/>
            <a:pathLst>
              <a:path w="9144000" h="731520">
                <a:moveTo>
                  <a:pt x="9144000" y="0"/>
                </a:moveTo>
                <a:lnTo>
                  <a:pt x="0" y="0"/>
                </a:lnTo>
                <a:lnTo>
                  <a:pt x="0" y="731520"/>
                </a:lnTo>
                <a:lnTo>
                  <a:pt x="9144000" y="731520"/>
                </a:lnTo>
                <a:lnTo>
                  <a:pt x="9144000" y="0"/>
                </a:lnTo>
                <a:close/>
              </a:path>
            </a:pathLst>
          </a:custGeom>
          <a:solidFill>
            <a:srgbClr val="718FA4"/>
          </a:solidFill>
        </p:spPr>
        <p:txBody>
          <a:bodyPr wrap="square" lIns="0" tIns="0" rIns="0" bIns="0" rtlCol="0"/>
          <a:lstStyle/>
          <a:p>
            <a:endParaRPr dirty="0"/>
          </a:p>
        </p:txBody>
      </p:sp>
      <p:sp>
        <p:nvSpPr>
          <p:cNvPr id="4" name="object 4"/>
          <p:cNvSpPr/>
          <p:nvPr/>
        </p:nvSpPr>
        <p:spPr>
          <a:xfrm>
            <a:off x="48767"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5" name="object 5"/>
          <p:cNvSpPr/>
          <p:nvPr/>
        </p:nvSpPr>
        <p:spPr>
          <a:xfrm>
            <a:off x="123444" y="1089660"/>
            <a:ext cx="0" cy="180340"/>
          </a:xfrm>
          <a:custGeom>
            <a:avLst/>
            <a:gdLst/>
            <a:ahLst/>
            <a:cxnLst/>
            <a:rect l="l" t="t" r="r" b="b"/>
            <a:pathLst>
              <a:path h="180340">
                <a:moveTo>
                  <a:pt x="0" y="0"/>
                </a:moveTo>
                <a:lnTo>
                  <a:pt x="1" y="179959"/>
                </a:lnTo>
              </a:path>
            </a:pathLst>
          </a:custGeom>
          <a:ln w="12192">
            <a:solidFill>
              <a:srgbClr val="FFFFFF"/>
            </a:solidFill>
          </a:ln>
        </p:spPr>
        <p:txBody>
          <a:bodyPr wrap="square" lIns="0" tIns="0" rIns="0" bIns="0" rtlCol="0"/>
          <a:lstStyle/>
          <a:p>
            <a:endParaRPr dirty="0"/>
          </a:p>
        </p:txBody>
      </p:sp>
      <p:sp>
        <p:nvSpPr>
          <p:cNvPr id="6" name="object 6"/>
          <p:cNvSpPr/>
          <p:nvPr/>
        </p:nvSpPr>
        <p:spPr>
          <a:xfrm>
            <a:off x="1996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 name="object 7"/>
          <p:cNvSpPr/>
          <p:nvPr/>
        </p:nvSpPr>
        <p:spPr>
          <a:xfrm>
            <a:off x="2758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 name="object 8"/>
          <p:cNvSpPr/>
          <p:nvPr/>
        </p:nvSpPr>
        <p:spPr>
          <a:xfrm>
            <a:off x="35204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 name="object 9"/>
          <p:cNvSpPr/>
          <p:nvPr/>
        </p:nvSpPr>
        <p:spPr>
          <a:xfrm>
            <a:off x="42824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 name="object 10"/>
          <p:cNvSpPr/>
          <p:nvPr/>
        </p:nvSpPr>
        <p:spPr>
          <a:xfrm>
            <a:off x="502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 name="object 11"/>
          <p:cNvSpPr/>
          <p:nvPr/>
        </p:nvSpPr>
        <p:spPr>
          <a:xfrm>
            <a:off x="5791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 name="object 12"/>
          <p:cNvSpPr/>
          <p:nvPr/>
        </p:nvSpPr>
        <p:spPr>
          <a:xfrm>
            <a:off x="6553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3" name="object 13"/>
          <p:cNvSpPr/>
          <p:nvPr/>
        </p:nvSpPr>
        <p:spPr>
          <a:xfrm>
            <a:off x="7315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4" name="object 14"/>
          <p:cNvSpPr/>
          <p:nvPr/>
        </p:nvSpPr>
        <p:spPr>
          <a:xfrm>
            <a:off x="8077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5" name="object 15"/>
          <p:cNvSpPr/>
          <p:nvPr/>
        </p:nvSpPr>
        <p:spPr>
          <a:xfrm>
            <a:off x="88391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6" name="object 16"/>
          <p:cNvSpPr/>
          <p:nvPr/>
        </p:nvSpPr>
        <p:spPr>
          <a:xfrm>
            <a:off x="958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7" name="object 17"/>
          <p:cNvSpPr/>
          <p:nvPr/>
        </p:nvSpPr>
        <p:spPr>
          <a:xfrm>
            <a:off x="10347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8" name="object 18"/>
          <p:cNvSpPr/>
          <p:nvPr/>
        </p:nvSpPr>
        <p:spPr>
          <a:xfrm>
            <a:off x="11109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9" name="object 19"/>
          <p:cNvSpPr/>
          <p:nvPr/>
        </p:nvSpPr>
        <p:spPr>
          <a:xfrm>
            <a:off x="11871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0" name="object 20"/>
          <p:cNvSpPr/>
          <p:nvPr/>
        </p:nvSpPr>
        <p:spPr>
          <a:xfrm>
            <a:off x="12633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1" name="object 21"/>
          <p:cNvSpPr/>
          <p:nvPr/>
        </p:nvSpPr>
        <p:spPr>
          <a:xfrm>
            <a:off x="133959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2" name="object 22"/>
          <p:cNvSpPr/>
          <p:nvPr/>
        </p:nvSpPr>
        <p:spPr>
          <a:xfrm>
            <a:off x="1414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3" name="object 23"/>
          <p:cNvSpPr/>
          <p:nvPr/>
        </p:nvSpPr>
        <p:spPr>
          <a:xfrm>
            <a:off x="14904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4" name="object 24"/>
          <p:cNvSpPr/>
          <p:nvPr/>
        </p:nvSpPr>
        <p:spPr>
          <a:xfrm>
            <a:off x="15666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5" name="object 25"/>
          <p:cNvSpPr/>
          <p:nvPr/>
        </p:nvSpPr>
        <p:spPr>
          <a:xfrm>
            <a:off x="16428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6" name="object 26"/>
          <p:cNvSpPr/>
          <p:nvPr/>
        </p:nvSpPr>
        <p:spPr>
          <a:xfrm>
            <a:off x="17190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7" name="object 27"/>
          <p:cNvSpPr/>
          <p:nvPr/>
        </p:nvSpPr>
        <p:spPr>
          <a:xfrm>
            <a:off x="179527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8" name="object 28"/>
          <p:cNvSpPr/>
          <p:nvPr/>
        </p:nvSpPr>
        <p:spPr>
          <a:xfrm>
            <a:off x="1869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29" name="object 29"/>
          <p:cNvSpPr/>
          <p:nvPr/>
        </p:nvSpPr>
        <p:spPr>
          <a:xfrm>
            <a:off x="19461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0" name="object 30"/>
          <p:cNvSpPr/>
          <p:nvPr/>
        </p:nvSpPr>
        <p:spPr>
          <a:xfrm>
            <a:off x="20223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1" name="object 31"/>
          <p:cNvSpPr/>
          <p:nvPr/>
        </p:nvSpPr>
        <p:spPr>
          <a:xfrm>
            <a:off x="20985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2" name="object 32"/>
          <p:cNvSpPr/>
          <p:nvPr/>
        </p:nvSpPr>
        <p:spPr>
          <a:xfrm>
            <a:off x="21747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3" name="object 33"/>
          <p:cNvSpPr/>
          <p:nvPr/>
        </p:nvSpPr>
        <p:spPr>
          <a:xfrm>
            <a:off x="225094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4" name="object 34"/>
          <p:cNvSpPr/>
          <p:nvPr/>
        </p:nvSpPr>
        <p:spPr>
          <a:xfrm>
            <a:off x="23256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5" name="object 35"/>
          <p:cNvSpPr/>
          <p:nvPr/>
        </p:nvSpPr>
        <p:spPr>
          <a:xfrm>
            <a:off x="24018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6" name="object 36"/>
          <p:cNvSpPr/>
          <p:nvPr/>
        </p:nvSpPr>
        <p:spPr>
          <a:xfrm>
            <a:off x="24780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7" name="object 37"/>
          <p:cNvSpPr/>
          <p:nvPr/>
        </p:nvSpPr>
        <p:spPr>
          <a:xfrm>
            <a:off x="25542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8" name="object 38"/>
          <p:cNvSpPr/>
          <p:nvPr/>
        </p:nvSpPr>
        <p:spPr>
          <a:xfrm>
            <a:off x="263042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39" name="object 39"/>
          <p:cNvSpPr/>
          <p:nvPr/>
        </p:nvSpPr>
        <p:spPr>
          <a:xfrm>
            <a:off x="2705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0" name="object 40"/>
          <p:cNvSpPr/>
          <p:nvPr/>
        </p:nvSpPr>
        <p:spPr>
          <a:xfrm>
            <a:off x="27813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1" name="object 41"/>
          <p:cNvSpPr/>
          <p:nvPr/>
        </p:nvSpPr>
        <p:spPr>
          <a:xfrm>
            <a:off x="28575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2" name="object 42"/>
          <p:cNvSpPr/>
          <p:nvPr/>
        </p:nvSpPr>
        <p:spPr>
          <a:xfrm>
            <a:off x="29337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3" name="object 43"/>
          <p:cNvSpPr/>
          <p:nvPr/>
        </p:nvSpPr>
        <p:spPr>
          <a:xfrm>
            <a:off x="30099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4" name="object 44"/>
          <p:cNvSpPr/>
          <p:nvPr/>
        </p:nvSpPr>
        <p:spPr>
          <a:xfrm>
            <a:off x="3086100"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5" name="object 45"/>
          <p:cNvSpPr/>
          <p:nvPr/>
        </p:nvSpPr>
        <p:spPr>
          <a:xfrm>
            <a:off x="3160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6" name="object 46"/>
          <p:cNvSpPr/>
          <p:nvPr/>
        </p:nvSpPr>
        <p:spPr>
          <a:xfrm>
            <a:off x="32369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7" name="object 47"/>
          <p:cNvSpPr/>
          <p:nvPr/>
        </p:nvSpPr>
        <p:spPr>
          <a:xfrm>
            <a:off x="33131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8" name="object 48"/>
          <p:cNvSpPr/>
          <p:nvPr/>
        </p:nvSpPr>
        <p:spPr>
          <a:xfrm>
            <a:off x="33893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49" name="object 49"/>
          <p:cNvSpPr/>
          <p:nvPr/>
        </p:nvSpPr>
        <p:spPr>
          <a:xfrm>
            <a:off x="34655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0" name="object 50"/>
          <p:cNvSpPr/>
          <p:nvPr/>
        </p:nvSpPr>
        <p:spPr>
          <a:xfrm>
            <a:off x="3541776"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1" name="object 51"/>
          <p:cNvSpPr/>
          <p:nvPr/>
        </p:nvSpPr>
        <p:spPr>
          <a:xfrm>
            <a:off x="3616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2" name="object 52"/>
          <p:cNvSpPr/>
          <p:nvPr/>
        </p:nvSpPr>
        <p:spPr>
          <a:xfrm>
            <a:off x="36926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3" name="object 53"/>
          <p:cNvSpPr/>
          <p:nvPr/>
        </p:nvSpPr>
        <p:spPr>
          <a:xfrm>
            <a:off x="37688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4" name="object 54"/>
          <p:cNvSpPr/>
          <p:nvPr/>
        </p:nvSpPr>
        <p:spPr>
          <a:xfrm>
            <a:off x="38450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5" name="object 55"/>
          <p:cNvSpPr/>
          <p:nvPr/>
        </p:nvSpPr>
        <p:spPr>
          <a:xfrm>
            <a:off x="39212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6" name="object 56"/>
          <p:cNvSpPr/>
          <p:nvPr/>
        </p:nvSpPr>
        <p:spPr>
          <a:xfrm>
            <a:off x="399745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7" name="object 57"/>
          <p:cNvSpPr/>
          <p:nvPr/>
        </p:nvSpPr>
        <p:spPr>
          <a:xfrm>
            <a:off x="4072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8" name="object 58"/>
          <p:cNvSpPr/>
          <p:nvPr/>
        </p:nvSpPr>
        <p:spPr>
          <a:xfrm>
            <a:off x="41483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59" name="object 59"/>
          <p:cNvSpPr/>
          <p:nvPr/>
        </p:nvSpPr>
        <p:spPr>
          <a:xfrm>
            <a:off x="42245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0" name="object 60"/>
          <p:cNvSpPr/>
          <p:nvPr/>
        </p:nvSpPr>
        <p:spPr>
          <a:xfrm>
            <a:off x="43007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1" name="object 61"/>
          <p:cNvSpPr/>
          <p:nvPr/>
        </p:nvSpPr>
        <p:spPr>
          <a:xfrm>
            <a:off x="43769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2" name="object 62"/>
          <p:cNvSpPr/>
          <p:nvPr/>
        </p:nvSpPr>
        <p:spPr>
          <a:xfrm>
            <a:off x="445312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3" name="object 63"/>
          <p:cNvSpPr/>
          <p:nvPr/>
        </p:nvSpPr>
        <p:spPr>
          <a:xfrm>
            <a:off x="4527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4" name="object 64"/>
          <p:cNvSpPr/>
          <p:nvPr/>
        </p:nvSpPr>
        <p:spPr>
          <a:xfrm>
            <a:off x="46040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5" name="object 65"/>
          <p:cNvSpPr/>
          <p:nvPr/>
        </p:nvSpPr>
        <p:spPr>
          <a:xfrm>
            <a:off x="46802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6" name="object 66"/>
          <p:cNvSpPr/>
          <p:nvPr/>
        </p:nvSpPr>
        <p:spPr>
          <a:xfrm>
            <a:off x="47564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7" name="object 67"/>
          <p:cNvSpPr/>
          <p:nvPr/>
        </p:nvSpPr>
        <p:spPr>
          <a:xfrm>
            <a:off x="48326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8" name="object 68"/>
          <p:cNvSpPr/>
          <p:nvPr/>
        </p:nvSpPr>
        <p:spPr>
          <a:xfrm>
            <a:off x="490880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69" name="object 69"/>
          <p:cNvSpPr/>
          <p:nvPr/>
        </p:nvSpPr>
        <p:spPr>
          <a:xfrm>
            <a:off x="49834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0" name="object 70"/>
          <p:cNvSpPr/>
          <p:nvPr/>
        </p:nvSpPr>
        <p:spPr>
          <a:xfrm>
            <a:off x="50596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1" name="object 71"/>
          <p:cNvSpPr/>
          <p:nvPr/>
        </p:nvSpPr>
        <p:spPr>
          <a:xfrm>
            <a:off x="51358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2" name="object 72"/>
          <p:cNvSpPr/>
          <p:nvPr/>
        </p:nvSpPr>
        <p:spPr>
          <a:xfrm>
            <a:off x="52120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3" name="object 73"/>
          <p:cNvSpPr/>
          <p:nvPr/>
        </p:nvSpPr>
        <p:spPr>
          <a:xfrm>
            <a:off x="528827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4" name="object 74"/>
          <p:cNvSpPr/>
          <p:nvPr/>
        </p:nvSpPr>
        <p:spPr>
          <a:xfrm>
            <a:off x="5362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5" name="object 75"/>
          <p:cNvSpPr/>
          <p:nvPr/>
        </p:nvSpPr>
        <p:spPr>
          <a:xfrm>
            <a:off x="54391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6" name="object 76"/>
          <p:cNvSpPr/>
          <p:nvPr/>
        </p:nvSpPr>
        <p:spPr>
          <a:xfrm>
            <a:off x="55153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7" name="object 77"/>
          <p:cNvSpPr/>
          <p:nvPr/>
        </p:nvSpPr>
        <p:spPr>
          <a:xfrm>
            <a:off x="55915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8" name="object 78"/>
          <p:cNvSpPr/>
          <p:nvPr/>
        </p:nvSpPr>
        <p:spPr>
          <a:xfrm>
            <a:off x="56677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79" name="object 79"/>
          <p:cNvSpPr/>
          <p:nvPr/>
        </p:nvSpPr>
        <p:spPr>
          <a:xfrm>
            <a:off x="574395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0" name="object 80"/>
          <p:cNvSpPr/>
          <p:nvPr/>
        </p:nvSpPr>
        <p:spPr>
          <a:xfrm>
            <a:off x="5818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1" name="object 81"/>
          <p:cNvSpPr/>
          <p:nvPr/>
        </p:nvSpPr>
        <p:spPr>
          <a:xfrm>
            <a:off x="58948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2" name="object 82"/>
          <p:cNvSpPr/>
          <p:nvPr/>
        </p:nvSpPr>
        <p:spPr>
          <a:xfrm>
            <a:off x="59710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3" name="object 83"/>
          <p:cNvSpPr/>
          <p:nvPr/>
        </p:nvSpPr>
        <p:spPr>
          <a:xfrm>
            <a:off x="60472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4" name="object 84"/>
          <p:cNvSpPr/>
          <p:nvPr/>
        </p:nvSpPr>
        <p:spPr>
          <a:xfrm>
            <a:off x="61234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5" name="object 85"/>
          <p:cNvSpPr/>
          <p:nvPr/>
        </p:nvSpPr>
        <p:spPr>
          <a:xfrm>
            <a:off x="6199632"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6" name="object 86"/>
          <p:cNvSpPr/>
          <p:nvPr/>
        </p:nvSpPr>
        <p:spPr>
          <a:xfrm>
            <a:off x="62743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7" name="object 87"/>
          <p:cNvSpPr/>
          <p:nvPr/>
        </p:nvSpPr>
        <p:spPr>
          <a:xfrm>
            <a:off x="63505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8" name="object 88"/>
          <p:cNvSpPr/>
          <p:nvPr/>
        </p:nvSpPr>
        <p:spPr>
          <a:xfrm>
            <a:off x="642670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89" name="object 89"/>
          <p:cNvSpPr/>
          <p:nvPr/>
        </p:nvSpPr>
        <p:spPr>
          <a:xfrm>
            <a:off x="65029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0" name="object 90"/>
          <p:cNvSpPr/>
          <p:nvPr/>
        </p:nvSpPr>
        <p:spPr>
          <a:xfrm>
            <a:off x="65791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1" name="object 91"/>
          <p:cNvSpPr/>
          <p:nvPr/>
        </p:nvSpPr>
        <p:spPr>
          <a:xfrm>
            <a:off x="6655307"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2" name="object 92"/>
          <p:cNvSpPr/>
          <p:nvPr/>
        </p:nvSpPr>
        <p:spPr>
          <a:xfrm>
            <a:off x="6729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3" name="object 93"/>
          <p:cNvSpPr/>
          <p:nvPr/>
        </p:nvSpPr>
        <p:spPr>
          <a:xfrm>
            <a:off x="68061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4" name="object 94"/>
          <p:cNvSpPr/>
          <p:nvPr/>
        </p:nvSpPr>
        <p:spPr>
          <a:xfrm>
            <a:off x="68823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5" name="object 95"/>
          <p:cNvSpPr/>
          <p:nvPr/>
        </p:nvSpPr>
        <p:spPr>
          <a:xfrm>
            <a:off x="69585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6" name="object 96"/>
          <p:cNvSpPr/>
          <p:nvPr/>
        </p:nvSpPr>
        <p:spPr>
          <a:xfrm>
            <a:off x="70347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7" name="object 97"/>
          <p:cNvSpPr/>
          <p:nvPr/>
        </p:nvSpPr>
        <p:spPr>
          <a:xfrm>
            <a:off x="7110983"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8" name="object 98"/>
          <p:cNvSpPr/>
          <p:nvPr/>
        </p:nvSpPr>
        <p:spPr>
          <a:xfrm>
            <a:off x="7185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99" name="object 99"/>
          <p:cNvSpPr/>
          <p:nvPr/>
        </p:nvSpPr>
        <p:spPr>
          <a:xfrm>
            <a:off x="72618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0" name="object 100"/>
          <p:cNvSpPr/>
          <p:nvPr/>
        </p:nvSpPr>
        <p:spPr>
          <a:xfrm>
            <a:off x="73380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1" name="object 101"/>
          <p:cNvSpPr/>
          <p:nvPr/>
        </p:nvSpPr>
        <p:spPr>
          <a:xfrm>
            <a:off x="74142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2" name="object 102"/>
          <p:cNvSpPr/>
          <p:nvPr/>
        </p:nvSpPr>
        <p:spPr>
          <a:xfrm>
            <a:off x="74904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3" name="object 103"/>
          <p:cNvSpPr/>
          <p:nvPr/>
        </p:nvSpPr>
        <p:spPr>
          <a:xfrm>
            <a:off x="7566659"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4" name="object 104"/>
          <p:cNvSpPr/>
          <p:nvPr/>
        </p:nvSpPr>
        <p:spPr>
          <a:xfrm>
            <a:off x="76413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5" name="object 105"/>
          <p:cNvSpPr/>
          <p:nvPr/>
        </p:nvSpPr>
        <p:spPr>
          <a:xfrm>
            <a:off x="77175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6" name="object 106"/>
          <p:cNvSpPr/>
          <p:nvPr/>
        </p:nvSpPr>
        <p:spPr>
          <a:xfrm>
            <a:off x="77937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7" name="object 107"/>
          <p:cNvSpPr/>
          <p:nvPr/>
        </p:nvSpPr>
        <p:spPr>
          <a:xfrm>
            <a:off x="78699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8" name="object 108"/>
          <p:cNvSpPr/>
          <p:nvPr/>
        </p:nvSpPr>
        <p:spPr>
          <a:xfrm>
            <a:off x="7946135"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09" name="object 109"/>
          <p:cNvSpPr/>
          <p:nvPr/>
        </p:nvSpPr>
        <p:spPr>
          <a:xfrm>
            <a:off x="8020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0" name="object 110"/>
          <p:cNvSpPr/>
          <p:nvPr/>
        </p:nvSpPr>
        <p:spPr>
          <a:xfrm>
            <a:off x="80970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1" name="object 111"/>
          <p:cNvSpPr/>
          <p:nvPr/>
        </p:nvSpPr>
        <p:spPr>
          <a:xfrm>
            <a:off x="81732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2" name="object 112"/>
          <p:cNvSpPr/>
          <p:nvPr/>
        </p:nvSpPr>
        <p:spPr>
          <a:xfrm>
            <a:off x="82494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3" name="object 113"/>
          <p:cNvSpPr/>
          <p:nvPr/>
        </p:nvSpPr>
        <p:spPr>
          <a:xfrm>
            <a:off x="83256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4" name="object 114"/>
          <p:cNvSpPr/>
          <p:nvPr/>
        </p:nvSpPr>
        <p:spPr>
          <a:xfrm>
            <a:off x="8401811"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5" name="object 115"/>
          <p:cNvSpPr/>
          <p:nvPr/>
        </p:nvSpPr>
        <p:spPr>
          <a:xfrm>
            <a:off x="8476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6" name="object 116"/>
          <p:cNvSpPr/>
          <p:nvPr/>
        </p:nvSpPr>
        <p:spPr>
          <a:xfrm>
            <a:off x="85526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7" name="object 117"/>
          <p:cNvSpPr/>
          <p:nvPr/>
        </p:nvSpPr>
        <p:spPr>
          <a:xfrm>
            <a:off x="86288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8" name="object 118"/>
          <p:cNvSpPr/>
          <p:nvPr/>
        </p:nvSpPr>
        <p:spPr>
          <a:xfrm>
            <a:off x="87050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19" name="object 119"/>
          <p:cNvSpPr/>
          <p:nvPr/>
        </p:nvSpPr>
        <p:spPr>
          <a:xfrm>
            <a:off x="87812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0" name="object 120"/>
          <p:cNvSpPr/>
          <p:nvPr/>
        </p:nvSpPr>
        <p:spPr>
          <a:xfrm>
            <a:off x="8857488"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1" name="object 121"/>
          <p:cNvSpPr/>
          <p:nvPr/>
        </p:nvSpPr>
        <p:spPr>
          <a:xfrm>
            <a:off x="89321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2" name="object 122"/>
          <p:cNvSpPr/>
          <p:nvPr/>
        </p:nvSpPr>
        <p:spPr>
          <a:xfrm>
            <a:off x="90083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3" name="object 123"/>
          <p:cNvSpPr/>
          <p:nvPr/>
        </p:nvSpPr>
        <p:spPr>
          <a:xfrm>
            <a:off x="9084564" y="1089660"/>
            <a:ext cx="0" cy="180340"/>
          </a:xfrm>
          <a:custGeom>
            <a:avLst/>
            <a:gdLst/>
            <a:ahLst/>
            <a:cxnLst/>
            <a:rect l="l" t="t" r="r" b="b"/>
            <a:pathLst>
              <a:path h="180340">
                <a:moveTo>
                  <a:pt x="0" y="0"/>
                </a:moveTo>
                <a:lnTo>
                  <a:pt x="0" y="179959"/>
                </a:lnTo>
              </a:path>
            </a:pathLst>
          </a:custGeom>
          <a:ln w="12192">
            <a:solidFill>
              <a:srgbClr val="FFFFFF"/>
            </a:solidFill>
          </a:ln>
        </p:spPr>
        <p:txBody>
          <a:bodyPr wrap="square" lIns="0" tIns="0" rIns="0" bIns="0" rtlCol="0"/>
          <a:lstStyle/>
          <a:p>
            <a:endParaRPr dirty="0"/>
          </a:p>
        </p:txBody>
      </p:sp>
      <p:sp>
        <p:nvSpPr>
          <p:cNvPr id="124" name="object 124"/>
          <p:cNvSpPr/>
          <p:nvPr/>
        </p:nvSpPr>
        <p:spPr>
          <a:xfrm>
            <a:off x="6094476" y="6345935"/>
            <a:ext cx="2781300" cy="289560"/>
          </a:xfrm>
          <a:prstGeom prst="rect">
            <a:avLst/>
          </a:prstGeom>
          <a:blipFill>
            <a:blip r:embed="rId2" cstate="print"/>
            <a:stretch>
              <a:fillRect/>
            </a:stretch>
          </a:blipFill>
        </p:spPr>
        <p:txBody>
          <a:bodyPr wrap="square" lIns="0" tIns="0" rIns="0" bIns="0" rtlCol="0"/>
          <a:lstStyle/>
          <a:p>
            <a:endParaRPr dirty="0"/>
          </a:p>
        </p:txBody>
      </p:sp>
      <p:sp>
        <p:nvSpPr>
          <p:cNvPr id="126" name="object 126"/>
          <p:cNvSpPr txBox="1">
            <a:spLocks noGrp="1"/>
          </p:cNvSpPr>
          <p:nvPr>
            <p:ph type="title"/>
          </p:nvPr>
        </p:nvSpPr>
        <p:spPr>
          <a:xfrm>
            <a:off x="261189" y="374726"/>
            <a:ext cx="4798487" cy="350737"/>
          </a:xfrm>
          <a:prstGeom prst="rect">
            <a:avLst/>
          </a:prstGeom>
        </p:spPr>
        <p:txBody>
          <a:bodyPr vert="horz" wrap="square" lIns="0" tIns="12065" rIns="0" bIns="0" rtlCol="0">
            <a:spAutoFit/>
          </a:bodyPr>
          <a:lstStyle/>
          <a:p>
            <a:pPr marL="12700">
              <a:lnSpc>
                <a:spcPct val="100000"/>
              </a:lnSpc>
              <a:spcBef>
                <a:spcPts val="95"/>
              </a:spcBef>
            </a:pPr>
            <a:r>
              <a:rPr lang="it-IT" sz="2200" b="1" i="0" spc="-90" dirty="0">
                <a:solidFill>
                  <a:srgbClr val="FFFFFF"/>
                </a:solidFill>
                <a:latin typeface="Trebuchet MS"/>
              </a:rPr>
              <a:t>Gaze </a:t>
            </a:r>
            <a:r>
              <a:rPr lang="it-IT" sz="2200" b="1" i="0" spc="-90" dirty="0" err="1">
                <a:solidFill>
                  <a:srgbClr val="FFFFFF"/>
                </a:solidFill>
                <a:latin typeface="Trebuchet MS"/>
              </a:rPr>
              <a:t>estimation</a:t>
            </a:r>
            <a:r>
              <a:rPr lang="it-IT" sz="2200" b="1" i="0" spc="-90" dirty="0">
                <a:solidFill>
                  <a:srgbClr val="FFFFFF"/>
                </a:solidFill>
                <a:latin typeface="Trebuchet MS"/>
              </a:rPr>
              <a:t> – </a:t>
            </a:r>
            <a:r>
              <a:rPr lang="it-IT" sz="2200" b="1" i="0" spc="-90" dirty="0" smtClean="0">
                <a:solidFill>
                  <a:srgbClr val="FFFFFF"/>
                </a:solidFill>
                <a:latin typeface="Trebuchet MS"/>
              </a:rPr>
              <a:t>The </a:t>
            </a:r>
            <a:r>
              <a:rPr lang="it-IT" sz="2200" b="1" i="0" spc="-90" dirty="0">
                <a:solidFill>
                  <a:srgbClr val="FFFFFF"/>
                </a:solidFill>
                <a:latin typeface="Trebuchet MS"/>
              </a:rPr>
              <a:t>model</a:t>
            </a:r>
            <a:endParaRPr lang="it-IT" sz="2200" dirty="0">
              <a:latin typeface="Trebuchet MS"/>
              <a:cs typeface="Trebuchet MS"/>
            </a:endParaRPr>
          </a:p>
        </p:txBody>
      </p:sp>
      <p:sp>
        <p:nvSpPr>
          <p:cNvPr id="135" name="object 126">
            <a:extLst>
              <a:ext uri="{FF2B5EF4-FFF2-40B4-BE49-F238E27FC236}">
                <a16:creationId xmlns="" xmlns:a16="http://schemas.microsoft.com/office/drawing/2014/main" id="{4937FA3B-AE03-40DC-B7EF-428C9F680617}"/>
              </a:ext>
            </a:extLst>
          </p:cNvPr>
          <p:cNvSpPr txBox="1">
            <a:spLocks/>
          </p:cNvSpPr>
          <p:nvPr/>
        </p:nvSpPr>
        <p:spPr>
          <a:xfrm>
            <a:off x="52662" y="6146069"/>
            <a:ext cx="5386493" cy="68929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it-IT" sz="2200" b="1" spc="-90" dirty="0">
                <a:solidFill>
                  <a:srgbClr val="FFFFFF"/>
                </a:solidFill>
                <a:latin typeface="Trebuchet MS"/>
                <a:cs typeface="Trebuchet MS"/>
              </a:rPr>
              <a:t>Bianco-Randazzo</a:t>
            </a:r>
            <a:br>
              <a:rPr lang="it-IT" sz="2200" b="1" spc="-90" dirty="0">
                <a:solidFill>
                  <a:srgbClr val="FFFFFF"/>
                </a:solidFill>
                <a:latin typeface="Trebuchet MS"/>
                <a:cs typeface="Trebuchet MS"/>
              </a:rPr>
            </a:br>
            <a:r>
              <a:rPr lang="it-IT" sz="2200" b="1" spc="-90" dirty="0">
                <a:solidFill>
                  <a:srgbClr val="FFFFFF"/>
                </a:solidFill>
                <a:latin typeface="Trebuchet MS"/>
                <a:cs typeface="Trebuchet MS"/>
              </a:rPr>
              <a:t>Eye tracking and gaze </a:t>
            </a:r>
            <a:r>
              <a:rPr lang="en-US" sz="2200" b="1" spc="-90" dirty="0">
                <a:solidFill>
                  <a:srgbClr val="FFFFFF"/>
                </a:solidFill>
                <a:latin typeface="Trebuchet MS"/>
                <a:cs typeface="Trebuchet MS"/>
              </a:rPr>
              <a:t>estimation</a:t>
            </a:r>
            <a:endParaRPr lang="en-US" sz="2200" dirty="0">
              <a:latin typeface="Trebuchet MS"/>
              <a:cs typeface="Trebuchet MS"/>
            </a:endParaRPr>
          </a:p>
        </p:txBody>
      </p:sp>
      <mc:AlternateContent xmlns:mc="http://schemas.openxmlformats.org/markup-compatibility/2006" xmlns:a14="http://schemas.microsoft.com/office/drawing/2010/main">
        <mc:Choice Requires="a14">
          <p:sp>
            <p:nvSpPr>
              <p:cNvPr id="131" name="Rettangolo 130">
                <a:extLst>
                  <a:ext uri="{FF2B5EF4-FFF2-40B4-BE49-F238E27FC236}">
                    <a16:creationId xmlns="" xmlns:a16="http://schemas.microsoft.com/office/drawing/2014/main" id="{BE0917A4-A152-4265-A9D1-1AE84FF57D3C}"/>
                  </a:ext>
                </a:extLst>
              </p:cNvPr>
              <p:cNvSpPr/>
              <p:nvPr/>
            </p:nvSpPr>
            <p:spPr>
              <a:xfrm>
                <a:off x="990600" y="4108164"/>
                <a:ext cx="6939720" cy="12436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𝑠𝑐𝑎𝑙𝑒</m:t>
                          </m:r>
                        </m:sub>
                      </m:sSub>
                      <m:r>
                        <a:rPr lang="en-GB" sz="1400" i="1">
                          <a:latin typeface="Cambria Math" panose="02040503050406030204" pitchFamily="18" charset="0"/>
                        </a:rPr>
                        <m:t>= −(</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𝑏𝑏𝑜𝑥𝑒𝑦𝑒𝑙𝑒𝑓𝑡</m:t>
                          </m:r>
                        </m:sub>
                      </m:sSub>
                      <m:r>
                        <a:rPr lang="en-GB" sz="1400" i="1">
                          <a:latin typeface="Cambria Math" panose="02040503050406030204" pitchFamily="18" charset="0"/>
                        </a:rPr>
                        <m:t>−</m:t>
                      </m:r>
                      <m:sSub>
                        <m:sSubPr>
                          <m:ctrlPr>
                            <a:rPr lang="it-IT" sz="1400" i="1">
                              <a:latin typeface="Cambria Math" charset="0"/>
                            </a:rPr>
                          </m:ctrlPr>
                        </m:sSubPr>
                        <m:e>
                          <m:r>
                            <a:rPr lang="en-GB" sz="1400" i="1">
                              <a:latin typeface="Cambria Math" panose="02040503050406030204" pitchFamily="18" charset="0"/>
                            </a:rPr>
                            <m:t>𝑥</m:t>
                          </m:r>
                        </m:e>
                        <m:sub>
                          <m:r>
                            <a:rPr lang="en-GB" sz="1400" i="1">
                              <a:latin typeface="Cambria Math" panose="02040503050406030204" pitchFamily="18" charset="0"/>
                            </a:rPr>
                            <m:t>𝑏𝑏𝑜𝑥𝑒𝑦𝑒𝑟𝑖𝑔h𝑡</m:t>
                          </m:r>
                        </m:sub>
                      </m:sSub>
                      <m:r>
                        <a:rPr lang="en-GB" sz="1400" i="1">
                          <a:latin typeface="Cambria Math" panose="02040503050406030204" pitchFamily="18" charset="0"/>
                        </a:rPr>
                        <m:t>+</m:t>
                      </m:r>
                      <m:r>
                        <a:rPr lang="en-GB" sz="1400" i="1">
                          <a:latin typeface="Cambria Math" panose="02040503050406030204" pitchFamily="18" charset="0"/>
                        </a:rPr>
                        <m:t>𝑤𝑖𝑑𝑡</m:t>
                      </m:r>
                      <m:sSub>
                        <m:sSubPr>
                          <m:ctrlPr>
                            <a:rPr lang="it-IT" sz="1400" i="1">
                              <a:latin typeface="Cambria Math" charset="0"/>
                            </a:rPr>
                          </m:ctrlPr>
                        </m:sSubPr>
                        <m:e>
                          <m:r>
                            <a:rPr lang="en-GB" sz="1400" i="1">
                              <a:latin typeface="Cambria Math" panose="02040503050406030204" pitchFamily="18" charset="0"/>
                            </a:rPr>
                            <m:t>h</m:t>
                          </m:r>
                        </m:e>
                        <m:sub>
                          <m:r>
                            <a:rPr lang="en-GB" sz="1400" i="1">
                              <a:latin typeface="Cambria Math" panose="02040503050406030204" pitchFamily="18" charset="0"/>
                            </a:rPr>
                            <m:t>𝑏𝑏𝑜𝑥𝑒𝑦𝑒𝑟𝑖𝑔h𝑡</m:t>
                          </m:r>
                        </m:sub>
                      </m:sSub>
                      <m:r>
                        <a:rPr lang="en-GB" sz="1400" i="1">
                          <a:latin typeface="Cambria Math" panose="02040503050406030204" pitchFamily="18" charset="0"/>
                        </a:rPr>
                        <m:t>) </m:t>
                      </m:r>
                    </m:oMath>
                  </m:oMathPara>
                </a14:m>
                <a:endParaRPr lang="it-IT" sz="1400" dirty="0"/>
              </a:p>
              <a:p>
                <a:endParaRPr lang="it-IT" sz="1400" i="1" dirty="0"/>
              </a:p>
              <a:p>
                <a:pPr/>
                <a14:m>
                  <m:oMathPara xmlns:m="http://schemas.openxmlformats.org/officeDocument/2006/math">
                    <m:oMathParaPr>
                      <m:jc m:val="centerGroup"/>
                    </m:oMathParaPr>
                    <m:oMath xmlns:m="http://schemas.openxmlformats.org/officeDocument/2006/math">
                      <m:sSub>
                        <m:sSubPr>
                          <m:ctrlPr>
                            <a:rPr lang="it-IT" sz="1400" i="1">
                              <a:latin typeface="Cambria Math" charset="0"/>
                            </a:rPr>
                          </m:ctrlPr>
                        </m:sSubPr>
                        <m:e>
                          <m:r>
                            <a:rPr lang="en-GB" sz="1400" i="1">
                              <a:latin typeface="Cambria Math" panose="02040503050406030204" pitchFamily="18" charset="0"/>
                            </a:rPr>
                            <m:t>𝑣</m:t>
                          </m:r>
                        </m:e>
                        <m:sub>
                          <m:r>
                            <a:rPr lang="en-GB" sz="1400" i="1">
                              <a:latin typeface="Cambria Math" panose="02040503050406030204" pitchFamily="18" charset="0"/>
                            </a:rPr>
                            <m:t>𝑠𝑐𝑎𝑙𝑒</m:t>
                          </m:r>
                        </m:sub>
                      </m:sSub>
                      <m:r>
                        <a:rPr lang="en-GB" sz="1400" i="1">
                          <a:latin typeface="Cambria Math" panose="02040503050406030204" pitchFamily="18" charset="0"/>
                        </a:rPr>
                        <m:t>=</m:t>
                      </m:r>
                      <m:f>
                        <m:fPr>
                          <m:ctrlPr>
                            <a:rPr lang="it-IT" sz="1400" i="1">
                              <a:latin typeface="Cambria Math" charset="0"/>
                            </a:rPr>
                          </m:ctrlPr>
                        </m:fPr>
                        <m:num>
                          <m:r>
                            <a:rPr lang="en-GB" sz="1400" i="1">
                              <a:latin typeface="Cambria Math" panose="02040503050406030204" pitchFamily="18" charset="0"/>
                            </a:rPr>
                            <m:t>h𝑒𝑖𝑔h</m:t>
                          </m:r>
                          <m:sSub>
                            <m:sSubPr>
                              <m:ctrlPr>
                                <a:rPr lang="it-IT" sz="1400" i="1">
                                  <a:latin typeface="Cambria Math" charset="0"/>
                                </a:rPr>
                              </m:ctrlPr>
                            </m:sSubPr>
                            <m:e>
                              <m:r>
                                <a:rPr lang="en-GB" sz="1400" i="1">
                                  <a:latin typeface="Cambria Math" panose="02040503050406030204" pitchFamily="18" charset="0"/>
                                </a:rPr>
                                <m:t>𝑡</m:t>
                              </m:r>
                            </m:e>
                            <m:sub>
                              <m:r>
                                <a:rPr lang="en-GB" sz="1400" i="1">
                                  <a:latin typeface="Cambria Math" panose="02040503050406030204" pitchFamily="18" charset="0"/>
                                </a:rPr>
                                <m:t>𝑏𝑏𝑜𝑥𝑒𝑦𝑒𝑙𝑒𝑓𝑡</m:t>
                              </m:r>
                            </m:sub>
                          </m:sSub>
                          <m:r>
                            <a:rPr lang="en-GB" sz="1400" i="1">
                              <a:latin typeface="Cambria Math" panose="02040503050406030204" pitchFamily="18" charset="0"/>
                            </a:rPr>
                            <m:t>+</m:t>
                          </m:r>
                          <m:r>
                            <a:rPr lang="en-GB" sz="1400" i="1">
                              <a:latin typeface="Cambria Math" panose="02040503050406030204" pitchFamily="18" charset="0"/>
                            </a:rPr>
                            <m:t>h𝑒𝑖𝑔h</m:t>
                          </m:r>
                          <m:sSub>
                            <m:sSubPr>
                              <m:ctrlPr>
                                <a:rPr lang="it-IT" sz="1400" i="1">
                                  <a:latin typeface="Cambria Math" charset="0"/>
                                </a:rPr>
                              </m:ctrlPr>
                            </m:sSubPr>
                            <m:e>
                              <m:r>
                                <a:rPr lang="en-GB" sz="1400" i="1">
                                  <a:latin typeface="Cambria Math" panose="02040503050406030204" pitchFamily="18" charset="0"/>
                                </a:rPr>
                                <m:t>𝑡</m:t>
                              </m:r>
                            </m:e>
                            <m:sub>
                              <m:r>
                                <a:rPr lang="en-GB" sz="1400" i="1">
                                  <a:latin typeface="Cambria Math" panose="02040503050406030204" pitchFamily="18" charset="0"/>
                                </a:rPr>
                                <m:t>𝑏𝑏𝑜𝑥𝑒𝑦𝑒𝑟𝑖𝑔h𝑡</m:t>
                              </m:r>
                            </m:sub>
                          </m:sSub>
                        </m:num>
                        <m:den>
                          <m:r>
                            <a:rPr lang="en-GB" sz="1400" i="1">
                              <a:latin typeface="Cambria Math" panose="02040503050406030204" pitchFamily="18" charset="0"/>
                            </a:rPr>
                            <m:t>2</m:t>
                          </m:r>
                        </m:den>
                      </m:f>
                    </m:oMath>
                  </m:oMathPara>
                </a14:m>
                <a:endParaRPr lang="it-IT" sz="1400" dirty="0"/>
              </a:p>
              <a:p>
                <a:pPr>
                  <a:lnSpc>
                    <a:spcPct val="107000"/>
                  </a:lnSpc>
                  <a:spcAft>
                    <a:spcPts val="800"/>
                  </a:spcAft>
                </a:pPr>
                <a:endParaRPr lang="it-IT"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1" name="Rettangolo 130">
                <a:extLst>
                  <a:ext uri="{FF2B5EF4-FFF2-40B4-BE49-F238E27FC236}">
                    <a16:creationId xmlns:a16="http://schemas.microsoft.com/office/drawing/2014/main" id="{BE0917A4-A152-4265-A9D1-1AE84FF57D3C}"/>
                  </a:ext>
                </a:extLst>
              </p:cNvPr>
              <p:cNvSpPr>
                <a:spLocks noRot="1" noChangeAspect="1" noMove="1" noResize="1" noEditPoints="1" noAdjustHandles="1" noChangeArrowheads="1" noChangeShapeType="1" noTextEdit="1"/>
              </p:cNvSpPr>
              <p:nvPr/>
            </p:nvSpPr>
            <p:spPr>
              <a:xfrm>
                <a:off x="990600" y="4108164"/>
                <a:ext cx="6939720" cy="1243674"/>
              </a:xfrm>
              <a:prstGeom prst="rect">
                <a:avLst/>
              </a:prstGeom>
              <a:blipFill>
                <a:blip r:embed="rId3"/>
                <a:stretch>
                  <a:fillRect/>
                </a:stretch>
              </a:blipFill>
            </p:spPr>
            <p:txBody>
              <a:bodyPr/>
              <a:lstStyle/>
              <a:p>
                <a:r>
                  <a:rPr lang="it-IT">
                    <a:noFill/>
                  </a:rPr>
                  <a:t> </a:t>
                </a:r>
              </a:p>
            </p:txBody>
          </p:sp>
        </mc:Fallback>
      </mc:AlternateContent>
      <p:sp>
        <p:nvSpPr>
          <p:cNvPr id="133" name="CasellaDiTesto 132">
            <a:extLst>
              <a:ext uri="{FF2B5EF4-FFF2-40B4-BE49-F238E27FC236}">
                <a16:creationId xmlns="" xmlns:a16="http://schemas.microsoft.com/office/drawing/2014/main" id="{B759C93B-6320-47C1-A703-90053BD09C37}"/>
              </a:ext>
            </a:extLst>
          </p:cNvPr>
          <p:cNvSpPr txBox="1"/>
          <p:nvPr/>
        </p:nvSpPr>
        <p:spPr>
          <a:xfrm>
            <a:off x="475550" y="1465681"/>
            <a:ext cx="8424936" cy="2585323"/>
          </a:xfrm>
          <a:prstGeom prst="rect">
            <a:avLst/>
          </a:prstGeom>
          <a:noFill/>
        </p:spPr>
        <p:txBody>
          <a:bodyPr wrap="square">
            <a:spAutoFit/>
          </a:bodyPr>
          <a:lstStyle/>
          <a:p>
            <a:pPr algn="just"/>
            <a:r>
              <a:rPr lang="en-GB" sz="1800" dirty="0">
                <a:effectLst/>
                <a:latin typeface="Calibri" panose="020F0502020204030204" pitchFamily="34" charset="0"/>
                <a:ea typeface="Calibri" panose="020F0502020204030204" pitchFamily="34" charset="0"/>
                <a:cs typeface="Times New Roman" panose="02020603050405020304" pitchFamily="18" charset="0"/>
              </a:rPr>
              <a:t>Since the features are collected with a certain distance from the screen, an error could be learned from the features when the position relative to the screen is changing through the different calibration or the test; this means that changing the position from the screen will leads to a wrong gaze estimation. To avoid this problem, every time that </a:t>
            </a:r>
            <a:r>
              <a:rPr lang="en-GB" dirty="0" smtClean="0">
                <a:latin typeface="Calibri" panose="020F0502020204030204" pitchFamily="34" charset="0"/>
                <a:ea typeface="Calibri" panose="020F0502020204030204" pitchFamily="34" charset="0"/>
                <a:cs typeface="Times New Roman" panose="02020603050405020304" pitchFamily="18" charset="0"/>
              </a:rPr>
              <a:t>a feature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is </a:t>
            </a:r>
            <a:r>
              <a:rPr lang="en-GB" sz="1800" dirty="0">
                <a:effectLst/>
                <a:latin typeface="Calibri" panose="020F0502020204030204" pitchFamily="34" charset="0"/>
                <a:ea typeface="Calibri" panose="020F0502020204030204" pitchFamily="34" charset="0"/>
                <a:cs typeface="Times New Roman" panose="02020603050405020304" pitchFamily="18" charset="0"/>
              </a:rPr>
              <a:t>collected, is </a:t>
            </a:r>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then scaled. The scaling factors are different between horizontal and vertical features. The horizontal scale is </a:t>
            </a:r>
            <a:r>
              <a:rPr lang="en-GB" dirty="0" smtClean="0"/>
              <a:t>the distance between </a:t>
            </a:r>
            <a:r>
              <a:rPr lang="en-GB" dirty="0"/>
              <a:t>the most far points of the eyes’ </a:t>
            </a:r>
            <a:r>
              <a:rPr lang="en-GB" dirty="0" err="1" smtClean="0"/>
              <a:t>bboxes</a:t>
            </a:r>
            <a:r>
              <a:rPr lang="en-GB" dirty="0" smtClean="0"/>
              <a:t>. </a:t>
            </a:r>
            <a:r>
              <a:rPr lang="en-GB" dirty="0" smtClean="0">
                <a:latin typeface="Calibri" panose="020F0502020204030204" pitchFamily="34" charset="0"/>
                <a:ea typeface="Calibri" panose="020F0502020204030204" pitchFamily="34" charset="0"/>
                <a:cs typeface="Times New Roman" panose="02020603050405020304" pitchFamily="18" charset="0"/>
              </a:rPr>
              <a:t>The vertical scale </a:t>
            </a:r>
            <a:r>
              <a:rPr lang="en-GB" dirty="0" smtClean="0"/>
              <a:t>is the </a:t>
            </a:r>
            <a:r>
              <a:rPr lang="en-GB" dirty="0"/>
              <a:t>mean height of the two eyes’ </a:t>
            </a:r>
            <a:r>
              <a:rPr lang="en-GB" dirty="0" err="1" smtClean="0"/>
              <a:t>bboxes</a:t>
            </a:r>
            <a:r>
              <a:rPr lang="en-GB" dirty="0" smtClean="0"/>
              <a:t>.</a:t>
            </a:r>
          </a:p>
          <a:p>
            <a:pPr algn="just"/>
            <a:r>
              <a:rPr lang="en-GB" sz="1800" dirty="0" smtClean="0">
                <a:effectLst/>
                <a:latin typeface="Calibri" panose="020F0502020204030204" pitchFamily="34" charset="0"/>
                <a:ea typeface="Calibri" panose="020F0502020204030204" pitchFamily="34" charset="0"/>
                <a:cs typeface="Times New Roman" panose="02020603050405020304" pitchFamily="18" charset="0"/>
              </a:rPr>
              <a:t>This </a:t>
            </a:r>
            <a:r>
              <a:rPr lang="en-GB" sz="1800" dirty="0">
                <a:effectLst/>
                <a:latin typeface="Calibri" panose="020F0502020204030204" pitchFamily="34" charset="0"/>
                <a:ea typeface="Calibri" panose="020F0502020204030204" pitchFamily="34" charset="0"/>
                <a:cs typeface="Times New Roman" panose="02020603050405020304" pitchFamily="18" charset="0"/>
              </a:rPr>
              <a:t>approach leads to have better performance with different distances from the screen.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184681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limi" id="{9F06DEF2-2CC5-4614-B08A-B1F677577CA2}" vid="{079C3B22-D506-4F76-9BD9-0F85812F1A2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Polimi</Template>
  <TotalTime>1312</TotalTime>
  <Words>1870</Words>
  <Application>Microsoft Macintosh PowerPoint</Application>
  <PresentationFormat>Presentazione su schermo (4:3)</PresentationFormat>
  <Paragraphs>96</Paragraphs>
  <Slides>17</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17</vt:i4>
      </vt:variant>
    </vt:vector>
  </HeadingPairs>
  <TitlesOfParts>
    <vt:vector size="23" baseType="lpstr">
      <vt:lpstr>Calibri</vt:lpstr>
      <vt:lpstr>Cambria Math</vt:lpstr>
      <vt:lpstr>Times New Roman</vt:lpstr>
      <vt:lpstr>Trebuchet MS</vt:lpstr>
      <vt:lpstr>Arial</vt:lpstr>
      <vt:lpstr>Tema di Office</vt:lpstr>
      <vt:lpstr>Presentazione di PowerPoint</vt:lpstr>
      <vt:lpstr>Problem formulation and solution approach</vt:lpstr>
      <vt:lpstr>State of the art</vt:lpstr>
      <vt:lpstr>Solution approach and code flowchart</vt:lpstr>
      <vt:lpstr>Solution approach - Detection</vt:lpstr>
      <vt:lpstr>Solution approach - Tracking</vt:lpstr>
      <vt:lpstr>Localization – Eye centers</vt:lpstr>
      <vt:lpstr>Localization – Eyelids</vt:lpstr>
      <vt:lpstr>Gaze estimation – The model</vt:lpstr>
      <vt:lpstr>Gaze estimation – The model</vt:lpstr>
      <vt:lpstr>Gaze estimation – the collected features</vt:lpstr>
      <vt:lpstr>Calibration procedure</vt:lpstr>
      <vt:lpstr>Testing procedure</vt:lpstr>
      <vt:lpstr>Testing procedure</vt:lpstr>
      <vt:lpstr>Discussion</vt:lpstr>
      <vt:lpstr>Future works</vt:lpstr>
      <vt:lpstr>Presentazione di PowerPoint</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Pasquale Enrico Cortese</dc:creator>
  <cp:lastModifiedBy>Lorenzo Randazzo</cp:lastModifiedBy>
  <cp:revision>48</cp:revision>
  <dcterms:created xsi:type="dcterms:W3CDTF">2020-02-11T13:50:39Z</dcterms:created>
  <dcterms:modified xsi:type="dcterms:W3CDTF">2020-08-26T17:08:40Z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2019-03-19T00:00:00Z</vt:filetime>
  </property>
  <property fmtid="{D5CDD505-2E9C-101B-9397-08002B2CF9AE}" pid="3" name="Creator">
    <vt:lpwstr>Microsoft® PowerPoint® 2016</vt:lpwstr>
  </property>
  <property fmtid="{D5CDD505-2E9C-101B-9397-08002B2CF9AE}" pid="4" name="LastSaved">
    <vt:filetime>2020-02-11T00:00:00Z</vt:filetime>
  </property>
</Properties>
</file>